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DAF3-2DCC-40B2-A345-76EAC559446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A385-B17E-43D0-A3BF-D820E09C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Product development of wearable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Vital signal analysis and disease detection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72469"/>
            <a:ext cx="5715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0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Product development of wearable devices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of of wearable devices</dc:title>
  <dc:creator>Pradeep Yadav</dc:creator>
  <cp:lastModifiedBy>Pradeep Yadav</cp:lastModifiedBy>
  <cp:revision>5</cp:revision>
  <dcterms:created xsi:type="dcterms:W3CDTF">2019-07-03T21:35:21Z</dcterms:created>
  <dcterms:modified xsi:type="dcterms:W3CDTF">2019-07-05T23:06:13Z</dcterms:modified>
</cp:coreProperties>
</file>