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6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7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6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1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2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2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9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7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22D9-069C-4B35-AED2-5A7D90DA2B96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527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u="sng" dirty="0"/>
              <a:t>Reproducible Results on Clustering MIRC TFS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729132" y="3474720"/>
            <a:ext cx="7624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Source Code Author:</a:t>
            </a:r>
            <a:r>
              <a:rPr lang="en-IN" dirty="0"/>
              <a:t> </a:t>
            </a:r>
            <a:r>
              <a:rPr lang="en-IN" dirty="0" err="1"/>
              <a:t>Sungmin</a:t>
            </a:r>
            <a:r>
              <a:rPr lang="en-IN" dirty="0"/>
              <a:t> Script for MIRC Data on Jupiter 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Modified to Reproduce the results:</a:t>
            </a:r>
            <a:r>
              <a:rPr lang="en-IN" dirty="0"/>
              <a:t> Pradeep for MIRC Data on raw python</a:t>
            </a:r>
          </a:p>
        </p:txBody>
      </p:sp>
    </p:spTree>
    <p:extLst>
      <p:ext uri="{BB962C8B-B14F-4D97-AF65-F5344CB8AC3E}">
        <p14:creationId xmlns:p14="http://schemas.microsoft.com/office/powerpoint/2010/main" val="59744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56" y="1675227"/>
            <a:ext cx="6255088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Scree Plot Results to validate Accuracy</a:t>
            </a:r>
          </a:p>
        </p:txBody>
      </p:sp>
    </p:spTree>
    <p:extLst>
      <p:ext uri="{BB962C8B-B14F-4D97-AF65-F5344CB8AC3E}">
        <p14:creationId xmlns:p14="http://schemas.microsoft.com/office/powerpoint/2010/main" val="19643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80" y="1675227"/>
            <a:ext cx="981943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Dendrogram to visualize the Cluster results</a:t>
            </a:r>
          </a:p>
        </p:txBody>
      </p:sp>
    </p:spTree>
    <p:extLst>
      <p:ext uri="{BB962C8B-B14F-4D97-AF65-F5344CB8AC3E}">
        <p14:creationId xmlns:p14="http://schemas.microsoft.com/office/powerpoint/2010/main" val="18867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Dendrogram to visualize the Cluster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88056"/>
              </p:ext>
            </p:extLst>
          </p:nvPr>
        </p:nvGraphicFramePr>
        <p:xfrm>
          <a:off x="152398" y="1539654"/>
          <a:ext cx="11887204" cy="51669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71801">
                  <a:extLst>
                    <a:ext uri="{9D8B030D-6E8A-4147-A177-3AD203B41FA5}">
                      <a16:colId xmlns:a16="http://schemas.microsoft.com/office/drawing/2014/main" val="3203962553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600094694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35394952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277241074"/>
                    </a:ext>
                  </a:extLst>
                </a:gridCol>
              </a:tblGrid>
              <a:tr h="49518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185.138888889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108.476315789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262.5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161.571428571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162.155049787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4.0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55.1555555556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Cluster10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110.60952381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Cluster11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143.947712418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Cluster12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143.307189542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Cluster13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138.665789474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Cluster14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Cluster15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114.566666667</a:t>
                      </a:r>
                      <a:endParaRPr lang="en-IN" sz="1200" kern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Cluster16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145.181343991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Cluster17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174.061904762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Cluster18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54.8974358974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Cluster19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202.566666667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Cluster20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78.6733333333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Cluster21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102.908963585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Cluster22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199.890909091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Cluster23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125.219202899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Cluster24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143.63086771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Cluster25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111.407407407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 Cluster26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159.108870968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Cluster27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99.2205882353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Cluster28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nan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Cluster29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77.0232874192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Cluster30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151.151515152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Cluster31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75.79004329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Cluster32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135.801070724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Cluster33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162.352216749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Cluster34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161.930844156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Cluster35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 130.953140097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Cluster36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115.169117647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effectLst/>
                      </a:endParaRP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Cluster37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100.429462694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Cluster38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kern="1200" dirty="0">
                          <a:effectLst/>
                        </a:rPr>
                        <a:t>105.162055336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Cluster39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Cluster40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39.5888888889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Cluster41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159.370280948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Cluster42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101.3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Cluster43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53.9464285714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Cluster44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70.5714285714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Cluster45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82.5463709677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355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88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Dendrogram to visualize the Cluster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" y="1805504"/>
            <a:ext cx="3425609" cy="1789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45" y="1803489"/>
            <a:ext cx="3433324" cy="1793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41" y="1828260"/>
            <a:ext cx="3423916" cy="1788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" y="4138396"/>
            <a:ext cx="3425609" cy="1789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45" y="4136381"/>
            <a:ext cx="3433324" cy="1793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41" y="4161152"/>
            <a:ext cx="3423916" cy="17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Dendrogram to visualize the Cluster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03630"/>
              </p:ext>
            </p:extLst>
          </p:nvPr>
        </p:nvGraphicFramePr>
        <p:xfrm>
          <a:off x="67994" y="1500408"/>
          <a:ext cx="12056012" cy="5120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56012">
                  <a:extLst>
                    <a:ext uri="{9D8B030D-6E8A-4147-A177-3AD203B41FA5}">
                      <a16:colId xmlns:a16="http://schemas.microsoft.com/office/drawing/2014/main" val="180735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============CLUSTER 5==============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'portal vein =&gt; vein =&gt; segment of venous tree organ =&gt; region of vascular tree =&gt; organ segment =&gt; organ region =&gt; cardinal organ part =&gt; anatomical structure =&gt; material anatomical entity =&gt; anatomical entity =&gt; ']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['shunt =&gt; flow disorder =&gt; mechanical disorder =&gt; pathophysiologic finding =&gt; </a:t>
                      </a: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=&gt; ']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'liver =&gt; lobular organ =&gt;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parenchymatous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organ =&gt; solid organ =&gt; organ =&gt; anatomical structure =&gt; material anatomical entity =&gt; anatomical entity =&gt; ']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['thrombosis =&gt; mechanical disorder =&gt; pathophysiologic finding =&gt;</a:t>
                      </a: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clinical finding 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=&gt; ']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['congenital =&gt; disease origin descriptor =&gt;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 =&gt; ']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'blood =&gt; portion of body fluid suspension =&gt; portion of body fluid =&gt; portion of body substance =&gt; material anatomical entity =&gt; anatomical entity =&gt; 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8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============CLUSTER 6==============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['right =&gt; laterality =&gt; location descriptor =&gt;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 =&gt; ']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['congenital =&gt; disease origin descriptor =&gt;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 =&gt; ']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'heart =&gt; organ with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cavitated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organ parts =&gt;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cavitated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organ =&gt; organ =&gt; anatomical structure =&gt; material anatomical entity =&gt; anatomical entity =&gt; ']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['increased =&gt; status descriptor =&gt;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 =&gt; ']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['obstruction =&gt; flow disorder =&gt; mechanical disorder =&gt; </a:t>
                      </a:r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=&gt; clinical finding =&gt; ']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'heart disease =&gt; cardiovascular disorder =&gt; body-system-specific disorder =&gt; </a:t>
                      </a:r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=&gt; clinical finding =&gt; 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82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5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775" y="562708"/>
            <a:ext cx="11029071" cy="5486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Work Completed:</a:t>
            </a:r>
            <a:r>
              <a:rPr lang="en-US" sz="4000" dirty="0"/>
              <a:t> Reproduces the TF results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/>
              <a:t>Work in Progress:</a:t>
            </a:r>
            <a:r>
              <a:rPr lang="en-US" sz="4000" dirty="0"/>
              <a:t> Results validation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/>
              <a:t>Work Planned for next two days:</a:t>
            </a:r>
            <a:br>
              <a:rPr lang="en-US" sz="4000" dirty="0"/>
            </a:br>
            <a:r>
              <a:rPr lang="en-US" sz="4000" dirty="0"/>
              <a:t>	</a:t>
            </a:r>
            <a:r>
              <a:rPr lang="en-US" sz="3600" dirty="0"/>
              <a:t>1. Understanding the Results obtained</a:t>
            </a:r>
            <a:br>
              <a:rPr lang="en-US" sz="3600" dirty="0"/>
            </a:br>
            <a:r>
              <a:rPr lang="en-US" sz="3600" dirty="0"/>
              <a:t>	2. Understanding the Python code written for MIRC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/>
              <a:t>Work Planned for Next Week:</a:t>
            </a:r>
            <a:br>
              <a:rPr lang="en-US" sz="4000" dirty="0"/>
            </a:br>
            <a:r>
              <a:rPr lang="en-US" sz="4000" dirty="0"/>
              <a:t>	</a:t>
            </a:r>
            <a:r>
              <a:rPr lang="en-US" sz="3600" dirty="0"/>
              <a:t>1. Work towards the comments received from meeting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247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484" y="2743201"/>
            <a:ext cx="6405491" cy="994898"/>
          </a:xfrm>
        </p:spPr>
        <p:txBody>
          <a:bodyPr>
            <a:normAutofit/>
          </a:bodyPr>
          <a:lstStyle/>
          <a:p>
            <a:r>
              <a:rPr lang="en-US" b="1" u="sng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89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368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Reproducible Results on Clustering MIRC TFS</vt:lpstr>
      <vt:lpstr>Scree Plot Results to validate Accuracy</vt:lpstr>
      <vt:lpstr>Dendrogram to visualize the Cluster results</vt:lpstr>
      <vt:lpstr>Dendrogram to visualize the Cluster results</vt:lpstr>
      <vt:lpstr>Dendrogram to visualize the Cluster results</vt:lpstr>
      <vt:lpstr>Dendrogram to visualize the Cluster results</vt:lpstr>
      <vt:lpstr>Work Completed: Reproduces the TF results  Work in Progress: Results validation  Work Planned for next two days:  1. Understanding the Results obtained  2. Understanding the Python code written for MIRC  Work Planned for Next Week:  1. Work towards the comments received from meeting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Results on Clustering MIRC TFS</dc:title>
  <dc:creator>Pradeep Sathyamurthy</dc:creator>
  <cp:lastModifiedBy>Pradeep Sathyamurthy</cp:lastModifiedBy>
  <cp:revision>5</cp:revision>
  <dcterms:created xsi:type="dcterms:W3CDTF">2017-06-23T15:08:39Z</dcterms:created>
  <dcterms:modified xsi:type="dcterms:W3CDTF">2017-07-03T18:05:46Z</dcterms:modified>
</cp:coreProperties>
</file>