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1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2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7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u="sng" dirty="0"/>
              <a:t>Reproducible Results on MIRC TFS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729132" y="3474720"/>
            <a:ext cx="762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Source Code Author:</a:t>
            </a:r>
            <a:r>
              <a:rPr lang="en-IN" dirty="0"/>
              <a:t> </a:t>
            </a:r>
            <a:r>
              <a:rPr lang="en-IN" dirty="0" err="1"/>
              <a:t>Sungmin</a:t>
            </a:r>
            <a:r>
              <a:rPr lang="en-IN" dirty="0"/>
              <a:t> Script for MIRC Data on Jupiter 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Modified to Reproduce the results:</a:t>
            </a:r>
            <a:r>
              <a:rPr lang="en-IN" dirty="0"/>
              <a:t> Pradeep for MIRC Data on raw python</a:t>
            </a:r>
          </a:p>
        </p:txBody>
      </p:sp>
    </p:spTree>
    <p:extLst>
      <p:ext uri="{BB962C8B-B14F-4D97-AF65-F5344CB8AC3E}">
        <p14:creationId xmlns:p14="http://schemas.microsoft.com/office/powerpoint/2010/main" val="59744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Work done this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8117" y="2274838"/>
            <a:ext cx="8370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Work on comments provided during 23June2017 meeting by Prof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Familiarizing the Python code and results reproduced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Interpreting results and starting with Report writing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Connect with </a:t>
            </a:r>
            <a:r>
              <a:rPr lang="en-IN" b="1" dirty="0" err="1"/>
              <a:t>Sungmin</a:t>
            </a:r>
            <a:r>
              <a:rPr lang="en-IN" b="1" dirty="0"/>
              <a:t> to get KT on work done so far to reproduce cluster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3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Comments received from 23 June 2017 meeting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9809" y="2443650"/>
            <a:ext cx="83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How </a:t>
            </a:r>
            <a:r>
              <a:rPr lang="en-IN" b="1" dirty="0" err="1"/>
              <a:t>RadLex</a:t>
            </a:r>
            <a:r>
              <a:rPr lang="en-IN" b="1" dirty="0"/>
              <a:t> categories are analysed?</a:t>
            </a:r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How word (frequency) encoded – TF/IDF or Entropy?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7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</a:t>
            </a:r>
            <a:r>
              <a:rPr lang="en-US" sz="3200" b="1" dirty="0" err="1">
                <a:solidFill>
                  <a:schemeClr val="bg1"/>
                </a:solidFill>
              </a:rPr>
              <a:t>RadLex</a:t>
            </a:r>
            <a:r>
              <a:rPr lang="en-US" sz="3200" b="1" dirty="0">
                <a:solidFill>
                  <a:schemeClr val="bg1"/>
                </a:solidFill>
              </a:rPr>
              <a:t> Categories are analyzed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989" y="1388303"/>
            <a:ext cx="8370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Code consider Term Frequency analysis for all categories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History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Findings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Diagnosis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DDX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Discussion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Comments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References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4250625"/>
            <a:ext cx="97440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word(frequency) encoded?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192" y="1547686"/>
            <a:ext cx="83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Word frequency is encoded using Entropy criteria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While building decision tree 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During Cluster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78" y="3115617"/>
            <a:ext cx="78009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8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Am I able to reproduce my own results?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" y="2713356"/>
            <a:ext cx="3425609" cy="1789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45" y="2711341"/>
            <a:ext cx="3433324" cy="1793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41" y="2736112"/>
            <a:ext cx="3423916" cy="1788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" y="5046248"/>
            <a:ext cx="3425609" cy="1789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45" y="5044233"/>
            <a:ext cx="3433324" cy="1793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41" y="5069004"/>
            <a:ext cx="3423916" cy="17889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406" y="1388303"/>
            <a:ext cx="83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Yes, I am able to reproduce the result I obtained for: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Dendrogram (Clusters)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While building term frequency and Word Cloud</a:t>
            </a:r>
          </a:p>
        </p:txBody>
      </p:sp>
    </p:spTree>
    <p:extLst>
      <p:ext uri="{BB962C8B-B14F-4D97-AF65-F5344CB8AC3E}">
        <p14:creationId xmlns:p14="http://schemas.microsoft.com/office/powerpoint/2010/main" val="229638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 am working towards?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2" y="1621045"/>
            <a:ext cx="10297550" cy="50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5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775" y="562708"/>
            <a:ext cx="11029071" cy="5486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Work Completed:</a:t>
            </a:r>
            <a:r>
              <a:rPr lang="en-US" sz="4000" dirty="0"/>
              <a:t> Understood the </a:t>
            </a:r>
            <a:r>
              <a:rPr lang="en-US" sz="4000" dirty="0" err="1"/>
              <a:t>Py</a:t>
            </a:r>
            <a:r>
              <a:rPr lang="en-US" sz="4000" dirty="0"/>
              <a:t> code and results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Work in Progress:</a:t>
            </a:r>
            <a:r>
              <a:rPr lang="en-US" sz="4000" dirty="0"/>
              <a:t> Reproducing Summery Report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Work Planned for next two days: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3600" dirty="0"/>
              <a:t>1. Meeting </a:t>
            </a:r>
            <a:r>
              <a:rPr lang="en-US" sz="3600" dirty="0" err="1"/>
              <a:t>Sungmin</a:t>
            </a:r>
            <a:r>
              <a:rPr lang="en-US" sz="3600" dirty="0"/>
              <a:t> and obtaining all KT and Files</a:t>
            </a:r>
            <a:br>
              <a:rPr lang="en-US" sz="3600" dirty="0"/>
            </a:br>
            <a:r>
              <a:rPr lang="en-US" sz="3600" dirty="0"/>
              <a:t>	2. Work On Reports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Work Planned for Next Week: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3600" dirty="0"/>
              <a:t>1. Work towards the comments received from meeting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47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484" y="2743201"/>
            <a:ext cx="6405491" cy="994898"/>
          </a:xfrm>
        </p:spPr>
        <p:txBody>
          <a:bodyPr>
            <a:normAutofit/>
          </a:bodyPr>
          <a:lstStyle/>
          <a:p>
            <a:r>
              <a:rPr lang="en-US" b="1" u="sng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89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Reproducible Results on MIRC TFS</vt:lpstr>
      <vt:lpstr>Work done this week</vt:lpstr>
      <vt:lpstr>Comments received from 23 June 2017 meeting</vt:lpstr>
      <vt:lpstr>How RadLex Categories are analyzed </vt:lpstr>
      <vt:lpstr>How word(frequency) encoded? </vt:lpstr>
      <vt:lpstr>Am I able to reproduce my own results?</vt:lpstr>
      <vt:lpstr>What I am working towards?</vt:lpstr>
      <vt:lpstr>Work Completed: Understood the Py code and results  Work in Progress: Reproducing Summery Report  Work Planned for next two days:  1. Meeting Sungmin and obtaining all KT and Files  2. Work On Reports  Work Planned for Next Week:  1. Work towards the comments received from meeting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Results on Clustering MIRC TFS</dc:title>
  <dc:creator>Pradeep Sathyamurthy</dc:creator>
  <cp:lastModifiedBy>Pradeep Sathyamurthy</cp:lastModifiedBy>
  <cp:revision>10</cp:revision>
  <dcterms:created xsi:type="dcterms:W3CDTF">2017-06-23T15:08:39Z</dcterms:created>
  <dcterms:modified xsi:type="dcterms:W3CDTF">2017-06-30T15:46:30Z</dcterms:modified>
</cp:coreProperties>
</file>