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8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7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1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2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22D9-069C-4B35-AED2-5A7D90DA2B96}" type="datetimeFigureOut">
              <a:rPr lang="en-IN" smtClean="0"/>
              <a:t>07-07-2017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1330-6DC2-413B-84E2-15687B962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7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u="sng" dirty="0"/>
              <a:t>Reproducible Results on MIRC TFS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872111" y="3404381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Date: 07 July 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44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484" y="2743201"/>
            <a:ext cx="6405491" cy="994898"/>
          </a:xfrm>
        </p:spPr>
        <p:txBody>
          <a:bodyPr>
            <a:normAutofit/>
          </a:bodyPr>
          <a:lstStyle/>
          <a:p>
            <a:r>
              <a:rPr lang="en-US" b="1" u="sng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8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Work done this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8117" y="2274838"/>
            <a:ext cx="8370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Worked on comments provided during 30June2017 meeting by Prof. Jacob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Interpreting results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Connected with </a:t>
            </a:r>
            <a:r>
              <a:rPr lang="en-IN" b="1" dirty="0" err="1"/>
              <a:t>Sungmin</a:t>
            </a:r>
            <a:r>
              <a:rPr lang="en-IN" b="1" dirty="0"/>
              <a:t> to get required deliverables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3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Comments received from 30 June 2017 meeting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9809" y="2443650"/>
            <a:ext cx="83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Why I am not able to reproduce the old result?</a:t>
            </a:r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How </a:t>
            </a:r>
            <a:r>
              <a:rPr lang="en-IN" b="1" dirty="0" err="1"/>
              <a:t>Radlex</a:t>
            </a:r>
            <a:r>
              <a:rPr lang="en-IN" b="1" dirty="0"/>
              <a:t> coverage are analysed?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7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Why I am not able to reproduce the old result?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990" y="1388303"/>
            <a:ext cx="5874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B050"/>
                </a:solidFill>
              </a:rPr>
              <a:t>My result generate Term Frequency analysis for all categories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History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Findings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Diagnosis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DDX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Discussion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Comments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References 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4250625"/>
            <a:ext cx="9744075" cy="2457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7084" y="1396588"/>
            <a:ext cx="587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0000"/>
                </a:solidFill>
              </a:rPr>
              <a:t>While the previous results obtained is only for: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DDX</a:t>
            </a:r>
          </a:p>
        </p:txBody>
      </p:sp>
    </p:spTree>
    <p:extLst>
      <p:ext uri="{BB962C8B-B14F-4D97-AF65-F5344CB8AC3E}">
        <p14:creationId xmlns:p14="http://schemas.microsoft.com/office/powerpoint/2010/main" val="387888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DDX vs Overall Coverage?</a:t>
            </a:r>
          </a:p>
        </p:txBody>
      </p:sp>
      <p:pic>
        <p:nvPicPr>
          <p:cNvPr id="1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5477982" cy="4626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55" y="2194560"/>
            <a:ext cx="6162071" cy="462654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584874" y="1547446"/>
            <a:ext cx="0" cy="5162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4929" y="1547446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DDX Coverage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7357" y="1547446"/>
            <a:ext cx="2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Over all MIRC  Coverage</a:t>
            </a:r>
          </a:p>
        </p:txBody>
      </p:sp>
    </p:spTree>
    <p:extLst>
      <p:ext uri="{BB962C8B-B14F-4D97-AF65-F5344CB8AC3E}">
        <p14:creationId xmlns:p14="http://schemas.microsoft.com/office/powerpoint/2010/main" val="44217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DDX vs Overall Coverage?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83" y="1534533"/>
            <a:ext cx="3685770" cy="1298458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83" y="2874998"/>
            <a:ext cx="3685770" cy="131366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82" y="4209666"/>
            <a:ext cx="3685769" cy="1274788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82" y="5505458"/>
            <a:ext cx="3685770" cy="13198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06" y="1438331"/>
            <a:ext cx="3425609" cy="1394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06" y="2634875"/>
            <a:ext cx="3433324" cy="14025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14" y="3952562"/>
            <a:ext cx="3423916" cy="153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14" y="5355116"/>
            <a:ext cx="3433324" cy="144702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6006905" y="1607241"/>
            <a:ext cx="0" cy="5162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9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Am I able to reproduce my own results?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" y="2713356"/>
            <a:ext cx="3425609" cy="1789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45" y="2711341"/>
            <a:ext cx="3433324" cy="1793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41" y="2736112"/>
            <a:ext cx="3423916" cy="1788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5" y="5046248"/>
            <a:ext cx="3425609" cy="1789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45" y="5044233"/>
            <a:ext cx="3433324" cy="1793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41" y="5069004"/>
            <a:ext cx="3423916" cy="17889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406" y="1388303"/>
            <a:ext cx="83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Yes, I am able to reproduce the result I obtained for overall and DDX Category: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Dendrogram (Clusters)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While building term frequency and Word Cloud</a:t>
            </a:r>
          </a:p>
        </p:txBody>
      </p:sp>
    </p:spTree>
    <p:extLst>
      <p:ext uri="{BB962C8B-B14F-4D97-AF65-F5344CB8AC3E}">
        <p14:creationId xmlns:p14="http://schemas.microsoft.com/office/powerpoint/2010/main" val="22963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 am working towards?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05" y="1538606"/>
            <a:ext cx="8887631" cy="51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046" y="942536"/>
            <a:ext cx="11029071" cy="47548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Work Completed:</a:t>
            </a:r>
            <a:r>
              <a:rPr lang="en-US" sz="4000" dirty="0"/>
              <a:t> Understood the earlier results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Work in Progress:</a:t>
            </a:r>
            <a:r>
              <a:rPr lang="en-US" sz="4000" dirty="0"/>
              <a:t> Reproducing Summery Report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Work Planned for next two days: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3600" dirty="0"/>
              <a:t>1. Obtain result for Discussion, History and Diagnosis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Work Planned for Next Week: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en-US" sz="3600" dirty="0"/>
              <a:t>1. </a:t>
            </a:r>
            <a:r>
              <a:rPr lang="en-US" sz="3600" dirty="0"/>
              <a:t>Infer individual result with the over all result obtained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47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Reproducible Results on MIRC TFS</vt:lpstr>
      <vt:lpstr>Work done this week</vt:lpstr>
      <vt:lpstr>Comments received from 30 June 2017 meeting</vt:lpstr>
      <vt:lpstr>Why I am not able to reproduce the old result? </vt:lpstr>
      <vt:lpstr>DDX vs Overall Coverage?</vt:lpstr>
      <vt:lpstr>DDX vs Overall Coverage?</vt:lpstr>
      <vt:lpstr>Am I able to reproduce my own results?</vt:lpstr>
      <vt:lpstr>What I am working towards?</vt:lpstr>
      <vt:lpstr>Work Completed: Understood the earlier results  Work in Progress: Reproducing Summery Report  Work Planned for next two days:  1. Obtain result for Discussion, History and Diagnosis  Work Planned for Next Week:  1. Infer individual result with the over all result obtained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Results on Clustering MIRC TFS</dc:title>
  <dc:creator>Pradeep Sathyamurthy</dc:creator>
  <cp:lastModifiedBy>Pradeep Sathyamurthy</cp:lastModifiedBy>
  <cp:revision>14</cp:revision>
  <dcterms:created xsi:type="dcterms:W3CDTF">2017-06-23T15:08:39Z</dcterms:created>
  <dcterms:modified xsi:type="dcterms:W3CDTF">2017-07-07T15:54:12Z</dcterms:modified>
</cp:coreProperties>
</file>