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1" r:id="rId4"/>
    <p:sldId id="272" r:id="rId5"/>
    <p:sldId id="273" r:id="rId6"/>
    <p:sldId id="260" r:id="rId7"/>
    <p:sldId id="269" r:id="rId8"/>
    <p:sldId id="268" r:id="rId9"/>
    <p:sldId id="267" r:id="rId10"/>
    <p:sldId id="270" r:id="rId11"/>
    <p:sldId id="274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22D9-069C-4B35-AED2-5A7D90DA2B96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7" y="1083212"/>
            <a:ext cx="9144000" cy="1304388"/>
          </a:xfrm>
        </p:spPr>
        <p:txBody>
          <a:bodyPr>
            <a:normAutofit/>
          </a:bodyPr>
          <a:lstStyle/>
          <a:p>
            <a:r>
              <a:rPr lang="en-US" b="1" u="sng" dirty="0"/>
              <a:t>Analysis on MIRC TFS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72111" y="3404381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Date: 14 July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4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Cluster Coverage:</a:t>
            </a:r>
          </a:p>
        </p:txBody>
      </p:sp>
      <p:pic>
        <p:nvPicPr>
          <p:cNvPr id="17" name="Picture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2210969"/>
            <a:ext cx="3685769" cy="127478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4955424"/>
            <a:ext cx="3685770" cy="131988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006905" y="1607241"/>
            <a:ext cx="0" cy="5162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05" y="2011693"/>
            <a:ext cx="30575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909" y="4751304"/>
            <a:ext cx="2209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Cluster Coverage: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06905" y="1607241"/>
            <a:ext cx="0" cy="5162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36" y="3324482"/>
            <a:ext cx="3685770" cy="1368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95" y="3127564"/>
            <a:ext cx="2514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0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 am working towards?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3" y="1551401"/>
            <a:ext cx="795337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591" y="4286249"/>
            <a:ext cx="6313170" cy="2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46" y="942536"/>
            <a:ext cx="11029071" cy="3024553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/>
              <a:t>TO DO: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800" dirty="0"/>
              <a:t>Analyzing each cluster produced from DDX</a:t>
            </a:r>
            <a:br>
              <a:rPr lang="en-US" sz="2800" dirty="0"/>
            </a:br>
            <a:r>
              <a:rPr lang="en-US" sz="2800" dirty="0"/>
              <a:t>Reproduce similar result for History and Discussion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47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484" y="2743201"/>
            <a:ext cx="6405491" cy="994898"/>
          </a:xfrm>
        </p:spPr>
        <p:txBody>
          <a:bodyPr>
            <a:normAutofit/>
          </a:bodyPr>
          <a:lstStyle/>
          <a:p>
            <a:r>
              <a:rPr lang="en-US" b="1" u="sng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Work done this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316" y="2179544"/>
            <a:ext cx="5910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b="1" dirty="0"/>
              <a:t>Steps used to reproduce result for DDX: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Scrapping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Radlex</a:t>
            </a:r>
            <a:r>
              <a:rPr lang="en-IN" dirty="0"/>
              <a:t> Term Frequency for DDX Category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DDX term frequency matrix for each teaching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Decision Tree to predict proper cluster size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Dendrogram to observe the clusters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Analysing the cluster to find the most used term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RadLex</a:t>
            </a:r>
            <a:r>
              <a:rPr lang="en-US" sz="3200" b="1" dirty="0">
                <a:solidFill>
                  <a:schemeClr val="bg1"/>
                </a:solidFill>
              </a:rPr>
              <a:t> Term Frequency for DDX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908589"/>
            <a:ext cx="7991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DDX Term Frequency For Each Teaching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576681"/>
            <a:ext cx="90487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Decision Tree from DDX Term Frequency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0" y="2031770"/>
            <a:ext cx="5228319" cy="36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Result to be reproduce for DDX </a:t>
            </a: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29" y="1425195"/>
            <a:ext cx="6559780" cy="51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Result reproduced for DDX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6" y="2054123"/>
            <a:ext cx="9617612" cy="42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Old DDX vs New DDX?</a:t>
            </a:r>
          </a:p>
        </p:txBody>
      </p:sp>
      <p:pic>
        <p:nvPicPr>
          <p:cNvPr id="1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5477982" cy="462654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584874" y="1547446"/>
            <a:ext cx="0" cy="5162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97403" y="1606765"/>
            <a:ext cx="228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Old DDX </a:t>
            </a:r>
            <a:r>
              <a:rPr lang="en-IN" b="1" dirty="0" err="1"/>
              <a:t>Dendogram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37357" y="1547446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Reproduced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56" y="2194560"/>
            <a:ext cx="5745301" cy="45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Cluster Coverage:</a:t>
            </a:r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1827029"/>
            <a:ext cx="3685770" cy="129845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4862672"/>
            <a:ext cx="3685770" cy="131366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006905" y="1607241"/>
            <a:ext cx="0" cy="5162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58" y="1607241"/>
            <a:ext cx="2466975" cy="197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07" y="4188662"/>
            <a:ext cx="2124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118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Analysis on MIRC TFS</vt:lpstr>
      <vt:lpstr>Work done this week</vt:lpstr>
      <vt:lpstr>RadLex Term Frequency for DDX</vt:lpstr>
      <vt:lpstr>DDX Term Frequency For Each Teaching File</vt:lpstr>
      <vt:lpstr>Decision Tree from DDX Term Frequency Matrix</vt:lpstr>
      <vt:lpstr>Result to be reproduce for DDX </vt:lpstr>
      <vt:lpstr>Result reproduced for DDX </vt:lpstr>
      <vt:lpstr>Old DDX vs New DDX?</vt:lpstr>
      <vt:lpstr>Cluster Coverage:</vt:lpstr>
      <vt:lpstr>Cluster Coverage:</vt:lpstr>
      <vt:lpstr>Cluster Coverage:</vt:lpstr>
      <vt:lpstr>What I am working towards?</vt:lpstr>
      <vt:lpstr>TO DO:  Analyzing each cluster produced from DDX Reproduce similar result for History and 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Results on Clustering MIRC TFS</dc:title>
  <dc:creator>Pradeep Sathyamurthy</dc:creator>
  <cp:lastModifiedBy>Pradeep Sathyamurthy</cp:lastModifiedBy>
  <cp:revision>26</cp:revision>
  <dcterms:created xsi:type="dcterms:W3CDTF">2017-06-23T15:08:39Z</dcterms:created>
  <dcterms:modified xsi:type="dcterms:W3CDTF">2017-07-14T19:43:57Z</dcterms:modified>
</cp:coreProperties>
</file>