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4" r:id="rId4"/>
    <p:sldId id="270" r:id="rId5"/>
    <p:sldId id="272" r:id="rId6"/>
    <p:sldId id="273" r:id="rId7"/>
    <p:sldId id="27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21-07-2017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96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21-07-2017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7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21-07-2017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21-07-2017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21-07-2017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36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21-07-2017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1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21-07-2017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52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21-07-2017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2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21-07-2017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9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21-07-2017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7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21-07-2017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322D9-069C-4B35-AED2-5A7D90DA2B96}" type="datetimeFigureOut">
              <a:rPr lang="en-IN" smtClean="0"/>
              <a:t>21-07-2017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527" y="1083212"/>
            <a:ext cx="9144000" cy="1304388"/>
          </a:xfrm>
        </p:spPr>
        <p:txBody>
          <a:bodyPr>
            <a:normAutofit/>
          </a:bodyPr>
          <a:lstStyle/>
          <a:p>
            <a:r>
              <a:rPr lang="en-US" b="1" u="sng" dirty="0"/>
              <a:t>Analysis on MIRC TFS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872111" y="3404381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Date: 14 July 2017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44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484" y="2743201"/>
            <a:ext cx="6405491" cy="994898"/>
          </a:xfrm>
        </p:spPr>
        <p:txBody>
          <a:bodyPr>
            <a:normAutofit/>
          </a:bodyPr>
          <a:lstStyle/>
          <a:p>
            <a:r>
              <a:rPr lang="en-US" b="1" u="sng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89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Work done this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7605" y="2193612"/>
            <a:ext cx="7076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r>
              <a:rPr lang="en-IN" b="1" dirty="0"/>
              <a:t>Obtained </a:t>
            </a:r>
            <a:r>
              <a:rPr lang="en-IN" b="1" dirty="0" err="1"/>
              <a:t>Radlex</a:t>
            </a:r>
            <a:r>
              <a:rPr lang="en-IN" b="1" dirty="0"/>
              <a:t> Term Frequency and  </a:t>
            </a:r>
          </a:p>
          <a:p>
            <a:r>
              <a:rPr lang="en-IN" b="1" dirty="0" err="1"/>
              <a:t>Radlex</a:t>
            </a:r>
            <a:r>
              <a:rPr lang="en-IN" b="1" dirty="0"/>
              <a:t> Term Frequency </a:t>
            </a:r>
            <a:r>
              <a:rPr lang="en-IN" b="1" dirty="0" err="1"/>
              <a:t>wrt</a:t>
            </a:r>
            <a:r>
              <a:rPr lang="en-IN" b="1" dirty="0"/>
              <a:t> to each teaching file for below category:</a:t>
            </a:r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DDX</a:t>
            </a:r>
          </a:p>
          <a:p>
            <a:pPr marL="342900" indent="-342900">
              <a:buAutoNum type="arabicPeriod"/>
            </a:pPr>
            <a:r>
              <a:rPr lang="en-IN" b="1" dirty="0"/>
              <a:t>Discussion</a:t>
            </a:r>
          </a:p>
          <a:p>
            <a:pPr marL="342900" indent="-342900">
              <a:buAutoNum type="arabicPeriod"/>
            </a:pPr>
            <a:r>
              <a:rPr lang="en-IN" b="1" dirty="0"/>
              <a:t>Diagnosis</a:t>
            </a:r>
          </a:p>
          <a:p>
            <a:pPr marL="342900" indent="-342900">
              <a:buAutoNum type="arabicPeriod"/>
            </a:pPr>
            <a:r>
              <a:rPr lang="en-IN" b="1" dirty="0"/>
              <a:t>Findings</a:t>
            </a:r>
          </a:p>
          <a:p>
            <a:pPr marL="342900" indent="-342900">
              <a:buAutoNum type="arabicPeriod"/>
            </a:pPr>
            <a:r>
              <a:rPr lang="en-IN" b="1" dirty="0"/>
              <a:t>History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3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 for History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39" y="116195"/>
            <a:ext cx="7162690" cy="3171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3560203"/>
            <a:ext cx="7162689" cy="3171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9305" y="872197"/>
            <a:ext cx="11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20 Cluster: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9304" y="5266821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50 Cluster:</a:t>
            </a:r>
          </a:p>
        </p:txBody>
      </p:sp>
    </p:spTree>
    <p:extLst>
      <p:ext uri="{BB962C8B-B14F-4D97-AF65-F5344CB8AC3E}">
        <p14:creationId xmlns:p14="http://schemas.microsoft.com/office/powerpoint/2010/main" val="354700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038600" y="1827931"/>
            <a:ext cx="7188199" cy="3198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 for Finding </a:t>
            </a:r>
          </a:p>
        </p:txBody>
      </p:sp>
    </p:spTree>
    <p:extLst>
      <p:ext uri="{BB962C8B-B14F-4D97-AF65-F5344CB8AC3E}">
        <p14:creationId xmlns:p14="http://schemas.microsoft.com/office/powerpoint/2010/main" val="361068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 for Diagnosis 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15396" y="2074363"/>
            <a:ext cx="8469161" cy="38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8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 for Discussion 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99987" y="1554601"/>
            <a:ext cx="8157552" cy="400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7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 for DDX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32" y="1927514"/>
            <a:ext cx="8569569" cy="379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Coverage Tree for DDX Terms Without involving the Frequency Measure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94" y="1570105"/>
            <a:ext cx="88931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 e.g. lets take a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Radlex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Term ‘</a:t>
            </a:r>
            <a:r>
              <a:rPr lang="en-IN" b="1" i="1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Helium Contrast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’ occurred in DDX category for a teaching file</a:t>
            </a:r>
          </a:p>
          <a:p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For this we are navigating the tree path: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" y="2493435"/>
            <a:ext cx="6096000" cy="3028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" y="5562904"/>
            <a:ext cx="11801475" cy="1171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71" y="2493435"/>
            <a:ext cx="5996513" cy="27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5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046" y="942536"/>
            <a:ext cx="11029071" cy="3024553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/>
              <a:t>TO DO: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2800" dirty="0"/>
              <a:t>Analyzing each cluster produced for each category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247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103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Analysis on MIRC TFS</vt:lpstr>
      <vt:lpstr>Work done this week</vt:lpstr>
      <vt:lpstr>Result for History </vt:lpstr>
      <vt:lpstr>Result for Finding </vt:lpstr>
      <vt:lpstr>Result for Diagnosis </vt:lpstr>
      <vt:lpstr>Result for Discussion </vt:lpstr>
      <vt:lpstr>Result for DDX </vt:lpstr>
      <vt:lpstr>Coverage Tree for DDX Terms Without involving the Frequency Measure</vt:lpstr>
      <vt:lpstr>TO DO:  Analyzing each cluster produced for each category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Results on Clustering MIRC TFS</dc:title>
  <dc:creator>Pradeep Sathyamurthy</dc:creator>
  <cp:lastModifiedBy>Pradeep Sathyamurthy</cp:lastModifiedBy>
  <cp:revision>32</cp:revision>
  <dcterms:created xsi:type="dcterms:W3CDTF">2017-06-23T15:08:39Z</dcterms:created>
  <dcterms:modified xsi:type="dcterms:W3CDTF">2017-07-21T20:34:28Z</dcterms:modified>
</cp:coreProperties>
</file>