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1EE1-C26B-41A6-A588-DAC0F0DC682C}" type="datetimeFigureOut">
              <a:rPr lang="en-IN" smtClean="0"/>
              <a:t>10-05-2017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D91-40C4-468D-A237-360EB8177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2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1EE1-C26B-41A6-A588-DAC0F0DC682C}" type="datetimeFigureOut">
              <a:rPr lang="en-IN" smtClean="0"/>
              <a:t>10-05-2017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D91-40C4-468D-A237-360EB8177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9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1EE1-C26B-41A6-A588-DAC0F0DC682C}" type="datetimeFigureOut">
              <a:rPr lang="en-IN" smtClean="0"/>
              <a:t>10-05-2017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D91-40C4-468D-A237-360EB8177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2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1EE1-C26B-41A6-A588-DAC0F0DC682C}" type="datetimeFigureOut">
              <a:rPr lang="en-IN" smtClean="0"/>
              <a:t>10-05-2017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D91-40C4-468D-A237-360EB8177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5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1EE1-C26B-41A6-A588-DAC0F0DC682C}" type="datetimeFigureOut">
              <a:rPr lang="en-IN" smtClean="0"/>
              <a:t>10-05-2017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D91-40C4-468D-A237-360EB8177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92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1EE1-C26B-41A6-A588-DAC0F0DC682C}" type="datetimeFigureOut">
              <a:rPr lang="en-IN" smtClean="0"/>
              <a:t>10-05-2017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D91-40C4-468D-A237-360EB8177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1EE1-C26B-41A6-A588-DAC0F0DC682C}" type="datetimeFigureOut">
              <a:rPr lang="en-IN" smtClean="0"/>
              <a:t>10-05-2017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D91-40C4-468D-A237-360EB8177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5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1EE1-C26B-41A6-A588-DAC0F0DC682C}" type="datetimeFigureOut">
              <a:rPr lang="en-IN" smtClean="0"/>
              <a:t>10-05-2017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D91-40C4-468D-A237-360EB8177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1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1EE1-C26B-41A6-A588-DAC0F0DC682C}" type="datetimeFigureOut">
              <a:rPr lang="en-IN" smtClean="0"/>
              <a:t>10-05-2017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D91-40C4-468D-A237-360EB8177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1EE1-C26B-41A6-A588-DAC0F0DC682C}" type="datetimeFigureOut">
              <a:rPr lang="en-IN" smtClean="0"/>
              <a:t>10-05-2017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D91-40C4-468D-A237-360EB8177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8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1EE1-C26B-41A6-A588-DAC0F0DC682C}" type="datetimeFigureOut">
              <a:rPr lang="en-IN" smtClean="0"/>
              <a:t>10-05-2017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D91-40C4-468D-A237-360EB8177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3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1EE1-C26B-41A6-A588-DAC0F0DC682C}" type="datetimeFigureOut">
              <a:rPr lang="en-IN" smtClean="0"/>
              <a:t>10-05-2017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AAD91-40C4-468D-A237-360EB8177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3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4526122" y="1832693"/>
            <a:ext cx="2537792" cy="649356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Compile Stage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4824293" y="954783"/>
            <a:ext cx="1948069" cy="556592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 – Data Step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77" y="0"/>
            <a:ext cx="106282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MARATHON;</a:t>
            </a:r>
          </a:p>
          <a:p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N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infile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800080"/>
                </a:solidFill>
                <a:latin typeface="Courier New" panose="02070309020205020404" pitchFamily="49" charset="0"/>
              </a:rPr>
              <a:t>"C:\datasets\erie-marathon-2006.txt"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firstobs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12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dlm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','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dsd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truncover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id $ </a:t>
            </a:r>
            <a:r>
              <a:rPr lang="en-IN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5.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place </a:t>
            </a:r>
            <a:r>
              <a:rPr lang="en-IN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6.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@</a:t>
            </a:r>
            <a:r>
              <a:rPr lang="en-IN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18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finisher </a:t>
            </a:r>
            <a:r>
              <a:rPr lang="en-I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$46.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@</a:t>
            </a:r>
            <a:r>
              <a:rPr lang="en-IN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87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final_time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TIME8.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@</a:t>
            </a:r>
            <a:r>
              <a:rPr lang="en-IN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98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mile_pace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$5.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find(</a:t>
            </a:r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age_gender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'*'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I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gender=</a:t>
            </a:r>
            <a:r>
              <a:rPr lang="en-IN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'Female'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IN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7371522" y="748743"/>
            <a:ext cx="1590261" cy="917715"/>
          </a:xfrm>
          <a:prstGeom prst="flowChartDecisi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Syntax Error?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9654205" y="877978"/>
            <a:ext cx="1689655" cy="649356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Log &amp; </a:t>
            </a:r>
          </a:p>
          <a:p>
            <a:pPr algn="ctr"/>
            <a:r>
              <a:rPr lang="en-IN" dirty="0"/>
              <a:t>Stop Execution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4526122" y="2803367"/>
            <a:ext cx="2537792" cy="649356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Execution Stage</a:t>
            </a:r>
          </a:p>
        </p:txBody>
      </p:sp>
      <p:sp>
        <p:nvSpPr>
          <p:cNvPr id="15" name="Flowchart: Predefined Process 14"/>
          <p:cNvSpPr/>
          <p:nvPr/>
        </p:nvSpPr>
        <p:spPr>
          <a:xfrm>
            <a:off x="8590721" y="2472624"/>
            <a:ext cx="3392556" cy="1297210"/>
          </a:xfrm>
          <a:prstGeom prst="flowChartPredefined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dirty="0"/>
              <a:t>Input Buffer</a:t>
            </a:r>
          </a:p>
          <a:p>
            <a:pPr marL="342900" indent="-342900" algn="ctr">
              <a:buAutoNum type="arabicPeriod"/>
            </a:pPr>
            <a:r>
              <a:rPr lang="en-IN" dirty="0"/>
              <a:t>Program Data Vector</a:t>
            </a:r>
          </a:p>
          <a:p>
            <a:pPr marL="342900" indent="-342900" algn="ctr">
              <a:buAutoNum type="arabicPeriod"/>
            </a:pPr>
            <a:r>
              <a:rPr lang="en-IN" dirty="0"/>
              <a:t>Automatic Variables </a:t>
            </a:r>
          </a:p>
          <a:p>
            <a:pPr algn="ctr"/>
            <a:r>
              <a:rPr lang="en-IN" dirty="0"/>
              <a:t>_N_=1, _ERROR_=0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4526122" y="3772456"/>
            <a:ext cx="2537792" cy="649356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Is located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526122" y="4741545"/>
            <a:ext cx="2537792" cy="649356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Columns Created in Prog Data Vector</a:t>
            </a:r>
          </a:p>
        </p:txBody>
      </p:sp>
      <p:sp>
        <p:nvSpPr>
          <p:cNvPr id="19" name="Flowchart: Decision 18"/>
          <p:cNvSpPr/>
          <p:nvPr/>
        </p:nvSpPr>
        <p:spPr>
          <a:xfrm>
            <a:off x="2204184" y="5763195"/>
            <a:ext cx="1590261" cy="917715"/>
          </a:xfrm>
          <a:prstGeom prst="flowChartDecisi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 Error?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2383083" y="4194892"/>
            <a:ext cx="1669774" cy="866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Incrementor:</a:t>
            </a:r>
          </a:p>
          <a:p>
            <a:pPr algn="ctr"/>
            <a:r>
              <a:rPr lang="en-IN" dirty="0"/>
              <a:t>_N_=_N_+1</a:t>
            </a:r>
          </a:p>
          <a:p>
            <a:pPr algn="ctr"/>
            <a:r>
              <a:rPr lang="en-IN" dirty="0"/>
              <a:t>_ERROR_=0</a:t>
            </a:r>
          </a:p>
        </p:txBody>
      </p:sp>
      <p:sp>
        <p:nvSpPr>
          <p:cNvPr id="22" name="Flowchart: Decision 21"/>
          <p:cNvSpPr/>
          <p:nvPr/>
        </p:nvSpPr>
        <p:spPr>
          <a:xfrm>
            <a:off x="334180" y="4182061"/>
            <a:ext cx="1477619" cy="904869"/>
          </a:xfrm>
          <a:prstGeom prst="flowChartDecisi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 of File?</a:t>
            </a:r>
          </a:p>
        </p:txBody>
      </p:sp>
      <p:cxnSp>
        <p:nvCxnSpPr>
          <p:cNvPr id="24" name="Straight Arrow Connector 23"/>
          <p:cNvCxnSpPr>
            <a:stCxn id="6" idx="2"/>
            <a:endCxn id="5" idx="0"/>
          </p:cNvCxnSpPr>
          <p:nvPr/>
        </p:nvCxnSpPr>
        <p:spPr>
          <a:xfrm flipH="1">
            <a:off x="5795018" y="1511375"/>
            <a:ext cx="3310" cy="32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3" idx="1"/>
          </p:cNvCxnSpPr>
          <p:nvPr/>
        </p:nvCxnSpPr>
        <p:spPr>
          <a:xfrm flipV="1">
            <a:off x="8961783" y="1202656"/>
            <a:ext cx="692422" cy="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59556" y="10459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59556" y="1873864"/>
            <a:ext cx="31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39" name="Straight Arrow Connector 38"/>
          <p:cNvCxnSpPr>
            <a:stCxn id="14" idx="2"/>
            <a:endCxn id="16" idx="0"/>
          </p:cNvCxnSpPr>
          <p:nvPr/>
        </p:nvCxnSpPr>
        <p:spPr>
          <a:xfrm>
            <a:off x="5795018" y="3452723"/>
            <a:ext cx="0" cy="31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2"/>
            <a:endCxn id="17" idx="0"/>
          </p:cNvCxnSpPr>
          <p:nvPr/>
        </p:nvCxnSpPr>
        <p:spPr>
          <a:xfrm>
            <a:off x="5795018" y="4421812"/>
            <a:ext cx="0" cy="31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stCxn id="12" idx="2"/>
            <a:endCxn id="15" idx="0"/>
          </p:cNvCxnSpPr>
          <p:nvPr/>
        </p:nvCxnSpPr>
        <p:spPr>
          <a:xfrm rot="16200000" flipH="1">
            <a:off x="8823743" y="1009368"/>
            <a:ext cx="806166" cy="2120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stCxn id="5" idx="3"/>
            <a:endCxn id="12" idx="1"/>
          </p:cNvCxnSpPr>
          <p:nvPr/>
        </p:nvCxnSpPr>
        <p:spPr>
          <a:xfrm flipV="1">
            <a:off x="7063914" y="1207601"/>
            <a:ext cx="307608" cy="9497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1"/>
            <a:endCxn id="14" idx="3"/>
          </p:cNvCxnSpPr>
          <p:nvPr/>
        </p:nvCxnSpPr>
        <p:spPr>
          <a:xfrm flipH="1">
            <a:off x="7063914" y="3121229"/>
            <a:ext cx="1526807" cy="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8590721" y="4409014"/>
            <a:ext cx="3392556" cy="1297210"/>
          </a:xfrm>
          <a:prstGeom prst="flowChartPredefined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Program Data Vector</a:t>
            </a:r>
          </a:p>
          <a:p>
            <a:pPr algn="ctr"/>
            <a:r>
              <a:rPr lang="en-IN" dirty="0"/>
              <a:t>Updated with Columns</a:t>
            </a:r>
          </a:p>
        </p:txBody>
      </p:sp>
      <p:sp>
        <p:nvSpPr>
          <p:cNvPr id="65" name="Flowchart: Process 64"/>
          <p:cNvSpPr/>
          <p:nvPr/>
        </p:nvSpPr>
        <p:spPr>
          <a:xfrm>
            <a:off x="404932" y="5905639"/>
            <a:ext cx="1265586" cy="6493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Log</a:t>
            </a:r>
          </a:p>
        </p:txBody>
      </p:sp>
      <p:cxnSp>
        <p:nvCxnSpPr>
          <p:cNvPr id="68" name="Straight Arrow Connector 67"/>
          <p:cNvCxnSpPr>
            <a:stCxn id="19" idx="1"/>
            <a:endCxn id="65" idx="3"/>
          </p:cNvCxnSpPr>
          <p:nvPr/>
        </p:nvCxnSpPr>
        <p:spPr>
          <a:xfrm flipH="1">
            <a:off x="1670518" y="6222053"/>
            <a:ext cx="533666" cy="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857534" y="60821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91" name="Straight Arrow Connector 90"/>
          <p:cNvCxnSpPr>
            <a:stCxn id="22" idx="3"/>
            <a:endCxn id="20" idx="1"/>
          </p:cNvCxnSpPr>
          <p:nvPr/>
        </p:nvCxnSpPr>
        <p:spPr>
          <a:xfrm flipV="1">
            <a:off x="1811799" y="4628072"/>
            <a:ext cx="571284" cy="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/>
          <p:cNvCxnSpPr>
            <a:endCxn id="22" idx="1"/>
          </p:cNvCxnSpPr>
          <p:nvPr/>
        </p:nvCxnSpPr>
        <p:spPr>
          <a:xfrm rot="10800000">
            <a:off x="334181" y="4634496"/>
            <a:ext cx="107021" cy="1419608"/>
          </a:xfrm>
          <a:prstGeom prst="bentConnector3">
            <a:avLst>
              <a:gd name="adj1" fmla="val 313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/>
          <p:cNvCxnSpPr>
            <a:stCxn id="19" idx="0"/>
            <a:endCxn id="22" idx="2"/>
          </p:cNvCxnSpPr>
          <p:nvPr/>
        </p:nvCxnSpPr>
        <p:spPr>
          <a:xfrm rot="16200000" flipV="1">
            <a:off x="1698021" y="4461900"/>
            <a:ext cx="676265" cy="1926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Process 97"/>
          <p:cNvSpPr/>
          <p:nvPr/>
        </p:nvSpPr>
        <p:spPr>
          <a:xfrm>
            <a:off x="290103" y="2354657"/>
            <a:ext cx="1565772" cy="11359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SAS Dataset </a:t>
            </a:r>
          </a:p>
          <a:p>
            <a:pPr algn="ctr"/>
            <a:r>
              <a:rPr lang="en-IN" dirty="0"/>
              <a:t>with Descriptor </a:t>
            </a:r>
          </a:p>
        </p:txBody>
      </p:sp>
      <p:sp>
        <p:nvSpPr>
          <p:cNvPr id="99" name="Flowchart: Terminator 98"/>
          <p:cNvSpPr/>
          <p:nvPr/>
        </p:nvSpPr>
        <p:spPr>
          <a:xfrm>
            <a:off x="380344" y="1383218"/>
            <a:ext cx="1385290" cy="556592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80567" y="524754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111" name="Straight Arrow Connector 110"/>
          <p:cNvCxnSpPr>
            <a:stCxn id="22" idx="0"/>
            <a:endCxn id="98" idx="2"/>
          </p:cNvCxnSpPr>
          <p:nvPr/>
        </p:nvCxnSpPr>
        <p:spPr>
          <a:xfrm flipH="1" flipV="1">
            <a:off x="1072989" y="3490589"/>
            <a:ext cx="1" cy="69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24551" y="35949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879008" y="445262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128" name="Straight Arrow Connector 127"/>
          <p:cNvCxnSpPr>
            <a:stCxn id="98" idx="0"/>
            <a:endCxn id="99" idx="2"/>
          </p:cNvCxnSpPr>
          <p:nvPr/>
        </p:nvCxnSpPr>
        <p:spPr>
          <a:xfrm flipV="1">
            <a:off x="1072989" y="1939810"/>
            <a:ext cx="0" cy="41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7" idx="3"/>
            <a:endCxn id="57" idx="1"/>
          </p:cNvCxnSpPr>
          <p:nvPr/>
        </p:nvCxnSpPr>
        <p:spPr>
          <a:xfrm flipV="1">
            <a:off x="7063914" y="5057619"/>
            <a:ext cx="1526807" cy="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Multidocument 136"/>
          <p:cNvSpPr/>
          <p:nvPr/>
        </p:nvSpPr>
        <p:spPr>
          <a:xfrm>
            <a:off x="5347184" y="5731647"/>
            <a:ext cx="895667" cy="980812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Read Data One Row at a time</a:t>
            </a:r>
          </a:p>
        </p:txBody>
      </p:sp>
      <p:cxnSp>
        <p:nvCxnSpPr>
          <p:cNvPr id="139" name="Connector: Elbow 138"/>
          <p:cNvCxnSpPr>
            <a:stCxn id="57" idx="2"/>
            <a:endCxn id="137" idx="3"/>
          </p:cNvCxnSpPr>
          <p:nvPr/>
        </p:nvCxnSpPr>
        <p:spPr>
          <a:xfrm rot="5400000">
            <a:off x="8007011" y="3942064"/>
            <a:ext cx="515829" cy="4044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/>
          <p:cNvCxnSpPr>
            <a:stCxn id="20" idx="2"/>
            <a:endCxn id="137" idx="0"/>
          </p:cNvCxnSpPr>
          <p:nvPr/>
        </p:nvCxnSpPr>
        <p:spPr>
          <a:xfrm rot="16200000" flipH="1">
            <a:off x="4202106" y="4077116"/>
            <a:ext cx="670395" cy="2638666"/>
          </a:xfrm>
          <a:prstGeom prst="bentConnector3">
            <a:avLst>
              <a:gd name="adj1" fmla="val 77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7" idx="1"/>
            <a:endCxn id="19" idx="3"/>
          </p:cNvCxnSpPr>
          <p:nvPr/>
        </p:nvCxnSpPr>
        <p:spPr>
          <a:xfrm flipH="1">
            <a:off x="3794445" y="6222053"/>
            <a:ext cx="1552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0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Sathyamurthy</dc:creator>
  <cp:lastModifiedBy>Pradeep Sathyamurthy</cp:lastModifiedBy>
  <cp:revision>6</cp:revision>
  <dcterms:created xsi:type="dcterms:W3CDTF">2017-05-10T16:41:26Z</dcterms:created>
  <dcterms:modified xsi:type="dcterms:W3CDTF">2017-05-10T17:21:54Z</dcterms:modified>
</cp:coreProperties>
</file>