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06B7DB-7858-4BFD-8F5D-8B9A8ED48BF6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E157D6EE-2044-4992-A36E-29A635C5864F}">
      <dgm:prSet phldrT="[Text]"/>
      <dgm:spPr/>
      <dgm:t>
        <a:bodyPr/>
        <a:lstStyle/>
        <a:p>
          <a:r>
            <a:rPr lang="en-US" dirty="0"/>
            <a:t>EDA</a:t>
          </a:r>
        </a:p>
      </dgm:t>
    </dgm:pt>
    <dgm:pt modelId="{72673BBA-B2C3-4957-958D-6C03A707C73F}" type="parTrans" cxnId="{56692B38-47FF-4CF8-814F-931B1F34CFF2}">
      <dgm:prSet/>
      <dgm:spPr/>
      <dgm:t>
        <a:bodyPr/>
        <a:lstStyle/>
        <a:p>
          <a:endParaRPr lang="en-US"/>
        </a:p>
      </dgm:t>
    </dgm:pt>
    <dgm:pt modelId="{B909E82E-E18E-4F88-9A05-FAEEF5EA0B16}" type="sibTrans" cxnId="{56692B38-47FF-4CF8-814F-931B1F34CFF2}">
      <dgm:prSet/>
      <dgm:spPr/>
      <dgm:t>
        <a:bodyPr/>
        <a:lstStyle/>
        <a:p>
          <a:endParaRPr lang="en-US"/>
        </a:p>
      </dgm:t>
    </dgm:pt>
    <dgm:pt modelId="{FD500803-01C6-4694-82CB-B91C61D0B0E8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</dgm:pt>
    <dgm:pt modelId="{CF88613A-41BF-4C9B-AD06-A5CA1BCF6D86}" type="parTrans" cxnId="{12788A82-4F2D-4A9D-B4AB-CE66A5F24DAA}">
      <dgm:prSet/>
      <dgm:spPr/>
      <dgm:t>
        <a:bodyPr/>
        <a:lstStyle/>
        <a:p>
          <a:endParaRPr lang="en-US"/>
        </a:p>
      </dgm:t>
    </dgm:pt>
    <dgm:pt modelId="{AC6381F1-98D3-432B-AF07-077D139539E1}" type="sibTrans" cxnId="{12788A82-4F2D-4A9D-B4AB-CE66A5F24DAA}">
      <dgm:prSet/>
      <dgm:spPr/>
      <dgm:t>
        <a:bodyPr/>
        <a:lstStyle/>
        <a:p>
          <a:endParaRPr lang="en-US"/>
        </a:p>
      </dgm:t>
    </dgm:pt>
    <dgm:pt modelId="{9A8E7799-BEFF-4690-A6F1-FF3580E59273}">
      <dgm:prSet phldrT="[Text]"/>
      <dgm:spPr/>
      <dgm:t>
        <a:bodyPr/>
        <a:lstStyle/>
        <a:p>
          <a:r>
            <a:rPr lang="en-US" dirty="0"/>
            <a:t>Data Split</a:t>
          </a:r>
        </a:p>
      </dgm:t>
    </dgm:pt>
    <dgm:pt modelId="{892ADD51-C942-4AFE-98AA-846A759C2118}" type="parTrans" cxnId="{27D44941-D896-4277-8AFC-5619889FB0DE}">
      <dgm:prSet/>
      <dgm:spPr/>
      <dgm:t>
        <a:bodyPr/>
        <a:lstStyle/>
        <a:p>
          <a:endParaRPr lang="en-US"/>
        </a:p>
      </dgm:t>
    </dgm:pt>
    <dgm:pt modelId="{CBC91B91-5A62-4666-AFB4-2EAD79BD27B0}" type="sibTrans" cxnId="{27D44941-D896-4277-8AFC-5619889FB0DE}">
      <dgm:prSet/>
      <dgm:spPr/>
      <dgm:t>
        <a:bodyPr/>
        <a:lstStyle/>
        <a:p>
          <a:endParaRPr lang="en-US"/>
        </a:p>
      </dgm:t>
    </dgm:pt>
    <dgm:pt modelId="{7575E484-BCB8-4DB5-AC07-91F9475CE54D}">
      <dgm:prSet phldrT="[Text]"/>
      <dgm:spPr/>
      <dgm:t>
        <a:bodyPr/>
        <a:lstStyle/>
        <a:p>
          <a:r>
            <a:rPr lang="en-US" dirty="0"/>
            <a:t>Sampling for Balancing</a:t>
          </a:r>
        </a:p>
      </dgm:t>
    </dgm:pt>
    <dgm:pt modelId="{62D6216D-122C-44A8-AD98-0C0B48514CBE}" type="parTrans" cxnId="{FA5075E9-9605-4657-BD0A-3AB5392541EF}">
      <dgm:prSet/>
      <dgm:spPr/>
      <dgm:t>
        <a:bodyPr/>
        <a:lstStyle/>
        <a:p>
          <a:endParaRPr lang="en-US"/>
        </a:p>
      </dgm:t>
    </dgm:pt>
    <dgm:pt modelId="{D80DE799-9AB3-4C8F-B179-276218BAE64B}" type="sibTrans" cxnId="{FA5075E9-9605-4657-BD0A-3AB5392541EF}">
      <dgm:prSet/>
      <dgm:spPr/>
      <dgm:t>
        <a:bodyPr/>
        <a:lstStyle/>
        <a:p>
          <a:endParaRPr lang="en-US"/>
        </a:p>
      </dgm:t>
    </dgm:pt>
    <dgm:pt modelId="{4E33CCCA-7780-4BBA-8853-4E9165D8033D}">
      <dgm:prSet phldrT="[Text]"/>
      <dgm:spPr/>
      <dgm:t>
        <a:bodyPr/>
        <a:lstStyle/>
        <a:p>
          <a:r>
            <a:rPr lang="en-US" dirty="0"/>
            <a:t>Model Building</a:t>
          </a:r>
        </a:p>
      </dgm:t>
    </dgm:pt>
    <dgm:pt modelId="{EAB06A5F-B655-4B46-9EB8-2102F2A6A5D7}" type="parTrans" cxnId="{93951950-399C-4F03-88EE-8DA057E13BC0}">
      <dgm:prSet/>
      <dgm:spPr/>
      <dgm:t>
        <a:bodyPr/>
        <a:lstStyle/>
        <a:p>
          <a:endParaRPr lang="en-US"/>
        </a:p>
      </dgm:t>
    </dgm:pt>
    <dgm:pt modelId="{DD33E3AB-5DF4-4182-B9F7-9F9C177E7CB5}" type="sibTrans" cxnId="{93951950-399C-4F03-88EE-8DA057E13BC0}">
      <dgm:prSet/>
      <dgm:spPr/>
      <dgm:t>
        <a:bodyPr/>
        <a:lstStyle/>
        <a:p>
          <a:endParaRPr lang="en-US"/>
        </a:p>
      </dgm:t>
    </dgm:pt>
    <dgm:pt modelId="{CB05F0D2-1739-4424-877E-33843808A154}">
      <dgm:prSet phldrT="[Text]"/>
      <dgm:spPr/>
      <dgm:t>
        <a:bodyPr/>
        <a:lstStyle/>
        <a:p>
          <a:r>
            <a:rPr lang="en-US" dirty="0"/>
            <a:t>Model Evaluation</a:t>
          </a:r>
        </a:p>
      </dgm:t>
    </dgm:pt>
    <dgm:pt modelId="{5A6A7116-3A26-445B-B939-F5AA8D92C119}" type="parTrans" cxnId="{85E8C77C-8154-4AD1-ABC3-BC1649E925AD}">
      <dgm:prSet/>
      <dgm:spPr/>
      <dgm:t>
        <a:bodyPr/>
        <a:lstStyle/>
        <a:p>
          <a:endParaRPr lang="en-US"/>
        </a:p>
      </dgm:t>
    </dgm:pt>
    <dgm:pt modelId="{0A30B505-CE36-442A-A84E-256F1E079CA8}" type="sibTrans" cxnId="{85E8C77C-8154-4AD1-ABC3-BC1649E925AD}">
      <dgm:prSet/>
      <dgm:spPr/>
      <dgm:t>
        <a:bodyPr/>
        <a:lstStyle/>
        <a:p>
          <a:endParaRPr lang="en-US"/>
        </a:p>
      </dgm:t>
    </dgm:pt>
    <dgm:pt modelId="{B5EB6397-31CD-4153-B882-F0E3475FFD45}">
      <dgm:prSet phldrT="[Text]"/>
      <dgm:spPr/>
      <dgm:t>
        <a:bodyPr/>
        <a:lstStyle/>
        <a:p>
          <a:r>
            <a:rPr lang="en-US" dirty="0"/>
            <a:t>Knowledge Discovery</a:t>
          </a:r>
        </a:p>
      </dgm:t>
    </dgm:pt>
    <dgm:pt modelId="{AF899446-C052-403A-9359-2458E5B645B7}" type="parTrans" cxnId="{6D47EEC7-212C-473D-903B-A4AACB52C681}">
      <dgm:prSet/>
      <dgm:spPr/>
      <dgm:t>
        <a:bodyPr/>
        <a:lstStyle/>
        <a:p>
          <a:endParaRPr lang="en-US"/>
        </a:p>
      </dgm:t>
    </dgm:pt>
    <dgm:pt modelId="{990F6472-D9C2-4199-9660-F7259D5D8310}" type="sibTrans" cxnId="{6D47EEC7-212C-473D-903B-A4AACB52C681}">
      <dgm:prSet/>
      <dgm:spPr/>
      <dgm:t>
        <a:bodyPr/>
        <a:lstStyle/>
        <a:p>
          <a:endParaRPr lang="en-US"/>
        </a:p>
      </dgm:t>
    </dgm:pt>
    <dgm:pt modelId="{7CE80867-5CDD-42D3-BB61-16DDCEBB1E21}" type="pres">
      <dgm:prSet presAssocID="{3406B7DB-7858-4BFD-8F5D-8B9A8ED48BF6}" presName="Name0" presStyleCnt="0">
        <dgm:presLayoutVars>
          <dgm:dir/>
          <dgm:animLvl val="lvl"/>
          <dgm:resizeHandles val="exact"/>
        </dgm:presLayoutVars>
      </dgm:prSet>
      <dgm:spPr/>
    </dgm:pt>
    <dgm:pt modelId="{A9673607-56C1-4CAE-9E2C-FC6E28225FFD}" type="pres">
      <dgm:prSet presAssocID="{E157D6EE-2044-4992-A36E-29A635C5864F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789EEC68-50C9-4176-9AE0-14FF72A4E265}" type="pres">
      <dgm:prSet presAssocID="{B909E82E-E18E-4F88-9A05-FAEEF5EA0B16}" presName="parTxOnlySpace" presStyleCnt="0"/>
      <dgm:spPr/>
    </dgm:pt>
    <dgm:pt modelId="{A9A40BA4-1B9C-48D7-BBA0-3F6157943B3F}" type="pres">
      <dgm:prSet presAssocID="{FD500803-01C6-4694-82CB-B91C61D0B0E8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40E088C4-A7A6-48F6-AF19-0AAD2C846560}" type="pres">
      <dgm:prSet presAssocID="{AC6381F1-98D3-432B-AF07-077D139539E1}" presName="parTxOnlySpace" presStyleCnt="0"/>
      <dgm:spPr/>
    </dgm:pt>
    <dgm:pt modelId="{91E02CBC-21A5-4623-A44C-891EF7972886}" type="pres">
      <dgm:prSet presAssocID="{9A8E7799-BEFF-4690-A6F1-FF3580E59273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83557D08-53ED-4E23-BB81-9A2A40A34E6F}" type="pres">
      <dgm:prSet presAssocID="{CBC91B91-5A62-4666-AFB4-2EAD79BD27B0}" presName="parTxOnlySpace" presStyleCnt="0"/>
      <dgm:spPr/>
    </dgm:pt>
    <dgm:pt modelId="{2BA97400-0F68-4451-B022-94916D8A67D9}" type="pres">
      <dgm:prSet presAssocID="{7575E484-BCB8-4DB5-AC07-91F9475CE54D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8B1BC463-FD67-48B0-A21B-C8A59AF7CF4C}" type="pres">
      <dgm:prSet presAssocID="{D80DE799-9AB3-4C8F-B179-276218BAE64B}" presName="parTxOnlySpace" presStyleCnt="0"/>
      <dgm:spPr/>
    </dgm:pt>
    <dgm:pt modelId="{F30131FE-C8E1-4261-B353-C099CD26DB1A}" type="pres">
      <dgm:prSet presAssocID="{4E33CCCA-7780-4BBA-8853-4E9165D8033D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AB7B4E3A-FCE6-4BA6-BA5D-8355FE082A4F}" type="pres">
      <dgm:prSet presAssocID="{DD33E3AB-5DF4-4182-B9F7-9F9C177E7CB5}" presName="parTxOnlySpace" presStyleCnt="0"/>
      <dgm:spPr/>
    </dgm:pt>
    <dgm:pt modelId="{2A4E4EA9-7835-446B-BB3D-D8D86D701265}" type="pres">
      <dgm:prSet presAssocID="{CB05F0D2-1739-4424-877E-33843808A154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93848188-3A0F-4508-BAB5-1517249E4E03}" type="pres">
      <dgm:prSet presAssocID="{0A30B505-CE36-442A-A84E-256F1E079CA8}" presName="parTxOnlySpace" presStyleCnt="0"/>
      <dgm:spPr/>
    </dgm:pt>
    <dgm:pt modelId="{B8894611-680D-4CFC-BC9C-40FABF17CB47}" type="pres">
      <dgm:prSet presAssocID="{B5EB6397-31CD-4153-B882-F0E3475FFD45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A1D51100-96C5-496E-A32A-653DF057588B}" type="presOf" srcId="{B5EB6397-31CD-4153-B882-F0E3475FFD45}" destId="{B8894611-680D-4CFC-BC9C-40FABF17CB47}" srcOrd="0" destOrd="0" presId="urn:microsoft.com/office/officeart/2005/8/layout/chevron1"/>
    <dgm:cxn modelId="{A774171D-8137-4AC2-969C-335BA4FB99C7}" type="presOf" srcId="{FD500803-01C6-4694-82CB-B91C61D0B0E8}" destId="{A9A40BA4-1B9C-48D7-BBA0-3F6157943B3F}" srcOrd="0" destOrd="0" presId="urn:microsoft.com/office/officeart/2005/8/layout/chevron1"/>
    <dgm:cxn modelId="{F6B36F23-BB93-4328-BA6F-0136484A0770}" type="presOf" srcId="{4E33CCCA-7780-4BBA-8853-4E9165D8033D}" destId="{F30131FE-C8E1-4261-B353-C099CD26DB1A}" srcOrd="0" destOrd="0" presId="urn:microsoft.com/office/officeart/2005/8/layout/chevron1"/>
    <dgm:cxn modelId="{56692B38-47FF-4CF8-814F-931B1F34CFF2}" srcId="{3406B7DB-7858-4BFD-8F5D-8B9A8ED48BF6}" destId="{E157D6EE-2044-4992-A36E-29A635C5864F}" srcOrd="0" destOrd="0" parTransId="{72673BBA-B2C3-4957-958D-6C03A707C73F}" sibTransId="{B909E82E-E18E-4F88-9A05-FAEEF5EA0B16}"/>
    <dgm:cxn modelId="{27D44941-D896-4277-8AFC-5619889FB0DE}" srcId="{3406B7DB-7858-4BFD-8F5D-8B9A8ED48BF6}" destId="{9A8E7799-BEFF-4690-A6F1-FF3580E59273}" srcOrd="2" destOrd="0" parTransId="{892ADD51-C942-4AFE-98AA-846A759C2118}" sibTransId="{CBC91B91-5A62-4666-AFB4-2EAD79BD27B0}"/>
    <dgm:cxn modelId="{68C67D47-1D0F-4D2D-826E-AA2F7819DE7D}" type="presOf" srcId="{CB05F0D2-1739-4424-877E-33843808A154}" destId="{2A4E4EA9-7835-446B-BB3D-D8D86D701265}" srcOrd="0" destOrd="0" presId="urn:microsoft.com/office/officeart/2005/8/layout/chevron1"/>
    <dgm:cxn modelId="{512F9D6B-AE24-4BD3-8638-8E2D71C9494A}" type="presOf" srcId="{7575E484-BCB8-4DB5-AC07-91F9475CE54D}" destId="{2BA97400-0F68-4451-B022-94916D8A67D9}" srcOrd="0" destOrd="0" presId="urn:microsoft.com/office/officeart/2005/8/layout/chevron1"/>
    <dgm:cxn modelId="{B3179A6E-8682-41A4-96BC-330EC33C0A9B}" type="presOf" srcId="{3406B7DB-7858-4BFD-8F5D-8B9A8ED48BF6}" destId="{7CE80867-5CDD-42D3-BB61-16DDCEBB1E21}" srcOrd="0" destOrd="0" presId="urn:microsoft.com/office/officeart/2005/8/layout/chevron1"/>
    <dgm:cxn modelId="{93951950-399C-4F03-88EE-8DA057E13BC0}" srcId="{3406B7DB-7858-4BFD-8F5D-8B9A8ED48BF6}" destId="{4E33CCCA-7780-4BBA-8853-4E9165D8033D}" srcOrd="4" destOrd="0" parTransId="{EAB06A5F-B655-4B46-9EB8-2102F2A6A5D7}" sibTransId="{DD33E3AB-5DF4-4182-B9F7-9F9C177E7CB5}"/>
    <dgm:cxn modelId="{85E8C77C-8154-4AD1-ABC3-BC1649E925AD}" srcId="{3406B7DB-7858-4BFD-8F5D-8B9A8ED48BF6}" destId="{CB05F0D2-1739-4424-877E-33843808A154}" srcOrd="5" destOrd="0" parTransId="{5A6A7116-3A26-445B-B939-F5AA8D92C119}" sibTransId="{0A30B505-CE36-442A-A84E-256F1E079CA8}"/>
    <dgm:cxn modelId="{12788A82-4F2D-4A9D-B4AB-CE66A5F24DAA}" srcId="{3406B7DB-7858-4BFD-8F5D-8B9A8ED48BF6}" destId="{FD500803-01C6-4694-82CB-B91C61D0B0E8}" srcOrd="1" destOrd="0" parTransId="{CF88613A-41BF-4C9B-AD06-A5CA1BCF6D86}" sibTransId="{AC6381F1-98D3-432B-AF07-077D139539E1}"/>
    <dgm:cxn modelId="{5E9A46A8-1352-432D-994B-DFC9FD703831}" type="presOf" srcId="{9A8E7799-BEFF-4690-A6F1-FF3580E59273}" destId="{91E02CBC-21A5-4623-A44C-891EF7972886}" srcOrd="0" destOrd="0" presId="urn:microsoft.com/office/officeart/2005/8/layout/chevron1"/>
    <dgm:cxn modelId="{B14918B6-794A-43D2-ABF9-C833518B4B31}" type="presOf" srcId="{E157D6EE-2044-4992-A36E-29A635C5864F}" destId="{A9673607-56C1-4CAE-9E2C-FC6E28225FFD}" srcOrd="0" destOrd="0" presId="urn:microsoft.com/office/officeart/2005/8/layout/chevron1"/>
    <dgm:cxn modelId="{6D47EEC7-212C-473D-903B-A4AACB52C681}" srcId="{3406B7DB-7858-4BFD-8F5D-8B9A8ED48BF6}" destId="{B5EB6397-31CD-4153-B882-F0E3475FFD45}" srcOrd="6" destOrd="0" parTransId="{AF899446-C052-403A-9359-2458E5B645B7}" sibTransId="{990F6472-D9C2-4199-9660-F7259D5D8310}"/>
    <dgm:cxn modelId="{FA5075E9-9605-4657-BD0A-3AB5392541EF}" srcId="{3406B7DB-7858-4BFD-8F5D-8B9A8ED48BF6}" destId="{7575E484-BCB8-4DB5-AC07-91F9475CE54D}" srcOrd="3" destOrd="0" parTransId="{62D6216D-122C-44A8-AD98-0C0B48514CBE}" sibTransId="{D80DE799-9AB3-4C8F-B179-276218BAE64B}"/>
    <dgm:cxn modelId="{86CC49B4-412C-4F0E-B06B-9A4B22DBC5F1}" type="presParOf" srcId="{7CE80867-5CDD-42D3-BB61-16DDCEBB1E21}" destId="{A9673607-56C1-4CAE-9E2C-FC6E28225FFD}" srcOrd="0" destOrd="0" presId="urn:microsoft.com/office/officeart/2005/8/layout/chevron1"/>
    <dgm:cxn modelId="{0AF9FA0E-EC78-403D-ADDE-45EB06FB328B}" type="presParOf" srcId="{7CE80867-5CDD-42D3-BB61-16DDCEBB1E21}" destId="{789EEC68-50C9-4176-9AE0-14FF72A4E265}" srcOrd="1" destOrd="0" presId="urn:microsoft.com/office/officeart/2005/8/layout/chevron1"/>
    <dgm:cxn modelId="{08B9845F-9BD9-4E67-A0EB-7F50A329235F}" type="presParOf" srcId="{7CE80867-5CDD-42D3-BB61-16DDCEBB1E21}" destId="{A9A40BA4-1B9C-48D7-BBA0-3F6157943B3F}" srcOrd="2" destOrd="0" presId="urn:microsoft.com/office/officeart/2005/8/layout/chevron1"/>
    <dgm:cxn modelId="{520850BA-C0D0-4A3D-AD4B-69F939195FE4}" type="presParOf" srcId="{7CE80867-5CDD-42D3-BB61-16DDCEBB1E21}" destId="{40E088C4-A7A6-48F6-AF19-0AAD2C846560}" srcOrd="3" destOrd="0" presId="urn:microsoft.com/office/officeart/2005/8/layout/chevron1"/>
    <dgm:cxn modelId="{7A43149A-FFC3-47B3-864A-7C90F690B21E}" type="presParOf" srcId="{7CE80867-5CDD-42D3-BB61-16DDCEBB1E21}" destId="{91E02CBC-21A5-4623-A44C-891EF7972886}" srcOrd="4" destOrd="0" presId="urn:microsoft.com/office/officeart/2005/8/layout/chevron1"/>
    <dgm:cxn modelId="{86B5D39C-9387-40D8-8657-2C9BA5680CBB}" type="presParOf" srcId="{7CE80867-5CDD-42D3-BB61-16DDCEBB1E21}" destId="{83557D08-53ED-4E23-BB81-9A2A40A34E6F}" srcOrd="5" destOrd="0" presId="urn:microsoft.com/office/officeart/2005/8/layout/chevron1"/>
    <dgm:cxn modelId="{A7AE04B6-34A2-4104-814E-599748AD08D3}" type="presParOf" srcId="{7CE80867-5CDD-42D3-BB61-16DDCEBB1E21}" destId="{2BA97400-0F68-4451-B022-94916D8A67D9}" srcOrd="6" destOrd="0" presId="urn:microsoft.com/office/officeart/2005/8/layout/chevron1"/>
    <dgm:cxn modelId="{AB78C143-9C8B-4889-9DE0-1AF04C292EE0}" type="presParOf" srcId="{7CE80867-5CDD-42D3-BB61-16DDCEBB1E21}" destId="{8B1BC463-FD67-48B0-A21B-C8A59AF7CF4C}" srcOrd="7" destOrd="0" presId="urn:microsoft.com/office/officeart/2005/8/layout/chevron1"/>
    <dgm:cxn modelId="{8349ADE9-4A67-4304-B4B1-95DC2BC0458F}" type="presParOf" srcId="{7CE80867-5CDD-42D3-BB61-16DDCEBB1E21}" destId="{F30131FE-C8E1-4261-B353-C099CD26DB1A}" srcOrd="8" destOrd="0" presId="urn:microsoft.com/office/officeart/2005/8/layout/chevron1"/>
    <dgm:cxn modelId="{B84FB95F-7550-4588-A657-7F38F07C61E1}" type="presParOf" srcId="{7CE80867-5CDD-42D3-BB61-16DDCEBB1E21}" destId="{AB7B4E3A-FCE6-4BA6-BA5D-8355FE082A4F}" srcOrd="9" destOrd="0" presId="urn:microsoft.com/office/officeart/2005/8/layout/chevron1"/>
    <dgm:cxn modelId="{FA212B03-4260-4C73-B437-9252994F5A02}" type="presParOf" srcId="{7CE80867-5CDD-42D3-BB61-16DDCEBB1E21}" destId="{2A4E4EA9-7835-446B-BB3D-D8D86D701265}" srcOrd="10" destOrd="0" presId="urn:microsoft.com/office/officeart/2005/8/layout/chevron1"/>
    <dgm:cxn modelId="{18A3D621-C139-4B7D-A68A-99AC3A0B92B7}" type="presParOf" srcId="{7CE80867-5CDD-42D3-BB61-16DDCEBB1E21}" destId="{93848188-3A0F-4508-BAB5-1517249E4E03}" srcOrd="11" destOrd="0" presId="urn:microsoft.com/office/officeart/2005/8/layout/chevron1"/>
    <dgm:cxn modelId="{23EB7169-F141-436C-962E-904134A0FECB}" type="presParOf" srcId="{7CE80867-5CDD-42D3-BB61-16DDCEBB1E21}" destId="{B8894611-680D-4CFC-BC9C-40FABF17CB47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73607-56C1-4CAE-9E2C-FC6E28225FFD}">
      <dsp:nvSpPr>
        <dsp:cNvPr id="0" name=""/>
        <dsp:cNvSpPr/>
      </dsp:nvSpPr>
      <dsp:spPr>
        <a:xfrm>
          <a:off x="0" y="2929558"/>
          <a:ext cx="1718641" cy="68745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EDA</a:t>
          </a:r>
        </a:p>
      </dsp:txBody>
      <dsp:txXfrm>
        <a:off x="343728" y="2929558"/>
        <a:ext cx="1031185" cy="687456"/>
      </dsp:txXfrm>
    </dsp:sp>
    <dsp:sp modelId="{A9A40BA4-1B9C-48D7-BBA0-3F6157943B3F}">
      <dsp:nvSpPr>
        <dsp:cNvPr id="0" name=""/>
        <dsp:cNvSpPr/>
      </dsp:nvSpPr>
      <dsp:spPr>
        <a:xfrm>
          <a:off x="1546777" y="2929558"/>
          <a:ext cx="1718641" cy="68745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Feature Engineering</a:t>
          </a:r>
        </a:p>
      </dsp:txBody>
      <dsp:txXfrm>
        <a:off x="1890505" y="2929558"/>
        <a:ext cx="1031185" cy="687456"/>
      </dsp:txXfrm>
    </dsp:sp>
    <dsp:sp modelId="{91E02CBC-21A5-4623-A44C-891EF7972886}">
      <dsp:nvSpPr>
        <dsp:cNvPr id="0" name=""/>
        <dsp:cNvSpPr/>
      </dsp:nvSpPr>
      <dsp:spPr>
        <a:xfrm>
          <a:off x="3093554" y="2929558"/>
          <a:ext cx="1718641" cy="68745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Split</a:t>
          </a:r>
        </a:p>
      </dsp:txBody>
      <dsp:txXfrm>
        <a:off x="3437282" y="2929558"/>
        <a:ext cx="1031185" cy="687456"/>
      </dsp:txXfrm>
    </dsp:sp>
    <dsp:sp modelId="{2BA97400-0F68-4451-B022-94916D8A67D9}">
      <dsp:nvSpPr>
        <dsp:cNvPr id="0" name=""/>
        <dsp:cNvSpPr/>
      </dsp:nvSpPr>
      <dsp:spPr>
        <a:xfrm>
          <a:off x="4640331" y="2929558"/>
          <a:ext cx="1718641" cy="68745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Sampling for Balancing</a:t>
          </a:r>
        </a:p>
      </dsp:txBody>
      <dsp:txXfrm>
        <a:off x="4984059" y="2929558"/>
        <a:ext cx="1031185" cy="687456"/>
      </dsp:txXfrm>
    </dsp:sp>
    <dsp:sp modelId="{F30131FE-C8E1-4261-B353-C099CD26DB1A}">
      <dsp:nvSpPr>
        <dsp:cNvPr id="0" name=""/>
        <dsp:cNvSpPr/>
      </dsp:nvSpPr>
      <dsp:spPr>
        <a:xfrm>
          <a:off x="6187109" y="2929558"/>
          <a:ext cx="1718641" cy="687456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 Building</a:t>
          </a:r>
        </a:p>
      </dsp:txBody>
      <dsp:txXfrm>
        <a:off x="6530837" y="2929558"/>
        <a:ext cx="1031185" cy="687456"/>
      </dsp:txXfrm>
    </dsp:sp>
    <dsp:sp modelId="{2A4E4EA9-7835-446B-BB3D-D8D86D701265}">
      <dsp:nvSpPr>
        <dsp:cNvPr id="0" name=""/>
        <dsp:cNvSpPr/>
      </dsp:nvSpPr>
      <dsp:spPr>
        <a:xfrm>
          <a:off x="7733886" y="2929558"/>
          <a:ext cx="1718641" cy="68745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 Evaluation</a:t>
          </a:r>
        </a:p>
      </dsp:txBody>
      <dsp:txXfrm>
        <a:off x="8077614" y="2929558"/>
        <a:ext cx="1031185" cy="687456"/>
      </dsp:txXfrm>
    </dsp:sp>
    <dsp:sp modelId="{B8894611-680D-4CFC-BC9C-40FABF17CB47}">
      <dsp:nvSpPr>
        <dsp:cNvPr id="0" name=""/>
        <dsp:cNvSpPr/>
      </dsp:nvSpPr>
      <dsp:spPr>
        <a:xfrm>
          <a:off x="9280663" y="2929558"/>
          <a:ext cx="1718641" cy="68745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Knowledge Discovery</a:t>
          </a:r>
        </a:p>
      </dsp:txBody>
      <dsp:txXfrm>
        <a:off x="9624391" y="2929558"/>
        <a:ext cx="1031185" cy="687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64C5-78A0-4A65-9A92-9B493D9A6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F3112-D137-46DD-AD2A-517FAF1A5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BD24A-D28B-40A5-B101-02DE057A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4C76-A832-4268-B6EE-A7700F1194B3}" type="datetimeFigureOut">
              <a:rPr lang="en-IN" smtClean="0"/>
              <a:t>06-10-2017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6239-4BD1-4A0B-AB76-089D78A3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87BA3-DB3A-4ECD-9083-51444C4F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9FCC-BFD2-47ED-9F6B-EC2DB9721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00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034A-E2E8-49FC-A2D3-EAF2933B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93DD8-71B3-4884-95BE-BE7AD41EB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91AA0-09EF-497E-B78B-58C6959D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4C76-A832-4268-B6EE-A7700F1194B3}" type="datetimeFigureOut">
              <a:rPr lang="en-IN" smtClean="0"/>
              <a:t>06-10-2017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AF9BE-AC9D-451D-94A3-EF3946DC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98924-2E69-4AE8-8E71-0962E508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9FCC-BFD2-47ED-9F6B-EC2DB9721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03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B86E9-FA69-4A51-B1AA-13E33264E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52BE5-413C-49AA-9324-EEB6E6D37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767EE-38DA-4F55-9FC5-9041EF33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4C76-A832-4268-B6EE-A7700F1194B3}" type="datetimeFigureOut">
              <a:rPr lang="en-IN" smtClean="0"/>
              <a:t>06-10-2017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9B91C-970B-4216-91F0-634BFE1B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F3E35-A28D-4D1F-9569-CF0346EE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9FCC-BFD2-47ED-9F6B-EC2DB9721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8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12AA-1641-4427-80C0-742FE06D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69F23-ED56-4542-9BD6-03EAF2BAD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DB53C-26DF-4D74-8F0E-DFA4D0E56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4C76-A832-4268-B6EE-A7700F1194B3}" type="datetimeFigureOut">
              <a:rPr lang="en-IN" smtClean="0"/>
              <a:t>06-10-2017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23E32-25A3-40FA-8827-2A4BAAC9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1C6AA-DC19-41C5-AFF0-B5FC6BA5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9FCC-BFD2-47ED-9F6B-EC2DB9721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1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636-0570-4914-8A2C-CE6EF862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F032C-92FE-4094-AA4C-E3D142BA4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0F918-1C54-4556-8EB8-74F758EB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4C76-A832-4268-B6EE-A7700F1194B3}" type="datetimeFigureOut">
              <a:rPr lang="en-IN" smtClean="0"/>
              <a:t>06-10-2017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D6DC0-AC97-4AAA-A1D3-0C7053D8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79664-3EC6-4F5C-97F2-A66F47E4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9FCC-BFD2-47ED-9F6B-EC2DB9721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58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CB86-3A0B-41D2-AB8F-094E3FAE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F7998-BD92-49F6-A345-A9375876B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8696D-C2C6-43B0-AD17-F25F47BB0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5D286-55AB-41C8-9D2A-171C380E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4C76-A832-4268-B6EE-A7700F1194B3}" type="datetimeFigureOut">
              <a:rPr lang="en-IN" smtClean="0"/>
              <a:t>06-10-2017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24F8B-3A06-4469-93CC-1A0BAE3C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81C6A-D4F0-4BA1-8C42-C63418C4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9FCC-BFD2-47ED-9F6B-EC2DB9721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23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1CE4-BFB6-4EC0-90C5-B85E28FB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9C6B5-F01E-4C10-8269-84E25E891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A3566-773B-43FB-B513-D850ED9D9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19929-D4EA-44EC-9730-EEE6EDE71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701BB-6620-4923-AF30-068687F33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7E8B9-A300-4B40-BB67-31EB57F7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4C76-A832-4268-B6EE-A7700F1194B3}" type="datetimeFigureOut">
              <a:rPr lang="en-IN" smtClean="0"/>
              <a:t>06-10-2017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29C07-D440-42C5-9F25-2B1061C21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CB96D-FB1A-4FD7-89F1-30718285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9FCC-BFD2-47ED-9F6B-EC2DB9721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20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776E1-3931-4DD4-B945-ACB5D437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131E1-755C-462C-92C6-99A23687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4C76-A832-4268-B6EE-A7700F1194B3}" type="datetimeFigureOut">
              <a:rPr lang="en-IN" smtClean="0"/>
              <a:t>06-10-2017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32A5E-F4B8-4FC4-B016-399B03F3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D1CC2-1A85-4230-A1B7-9D56CDD0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9FCC-BFD2-47ED-9F6B-EC2DB9721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17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33FAE3-5817-4139-B8E9-47B5850E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4C76-A832-4268-B6EE-A7700F1194B3}" type="datetimeFigureOut">
              <a:rPr lang="en-IN" smtClean="0"/>
              <a:t>06-10-2017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87752A-1832-4BB8-9623-C6E89ACD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AE60D-983B-498F-BFD4-4BCFF26B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9FCC-BFD2-47ED-9F6B-EC2DB9721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07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BB57-7120-439F-8378-8B85773C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74C93-ECE0-416C-A18F-74500D1FB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190DB-D4C8-48BE-B987-CB16E657B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B9C96-B6E9-43F2-9D1C-09E92B7B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4C76-A832-4268-B6EE-A7700F1194B3}" type="datetimeFigureOut">
              <a:rPr lang="en-IN" smtClean="0"/>
              <a:t>06-10-2017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FEE47-00D9-430F-AFAA-9B8F6F3C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BFFCA-4136-444E-AD5F-3E04C778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9FCC-BFD2-47ED-9F6B-EC2DB9721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15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FE8A-9BC0-43D6-90DB-FF0536259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2B07A-3434-424E-90C5-1CC538641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D18CF-A6C7-4309-A496-0346A2199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76810-51F0-4491-9FA7-F605F69A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4C76-A832-4268-B6EE-A7700F1194B3}" type="datetimeFigureOut">
              <a:rPr lang="en-IN" smtClean="0"/>
              <a:t>06-10-2017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522E9-3ED9-4530-A3E8-B855A057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3B98B-3BE7-4728-840D-7A54DF2F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9FCC-BFD2-47ED-9F6B-EC2DB9721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61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733A37-EB3C-4FD2-B2DD-7242DEE4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C23AE-968A-47C8-9376-B496EDB45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4A4AE-BB1C-4F24-A955-FF2D2E15B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4C76-A832-4268-B6EE-A7700F1194B3}" type="datetimeFigureOut">
              <a:rPr lang="en-IN" smtClean="0"/>
              <a:t>06-10-2017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CB35C-9047-4FF9-BEB9-F6F2609CE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E2C9D-12BB-4CDF-A71B-148B23122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E9FCC-BFD2-47ED-9F6B-EC2DB9721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43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E5303B9-F69D-4848-8267-1B357CFF98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6880514"/>
              </p:ext>
            </p:extLst>
          </p:nvPr>
        </p:nvGraphicFramePr>
        <p:xfrm>
          <a:off x="569843" y="92766"/>
          <a:ext cx="10999305" cy="6546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0851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FCBEC0-999F-4DAA-BD8E-DFBAD0C8F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62" y="1157287"/>
            <a:ext cx="55530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72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A92835-93AB-4AD5-A571-1CDA6E0BD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5" y="1404937"/>
            <a:ext cx="56578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2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38A3B9-6692-43D1-B1AA-9532DEBA3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45" y="4820271"/>
            <a:ext cx="11420475" cy="1590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9EA2FE-4FF3-430C-A106-01F4129A9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444" y="222180"/>
            <a:ext cx="63150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6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2CE1A4-E46A-4AFA-8A37-3893E152E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8" y="150122"/>
            <a:ext cx="3633645" cy="25135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66D904-E027-41C2-8F35-1F6EF50AF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234" y="202509"/>
            <a:ext cx="3527563" cy="2346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E28EB2-FC9F-4C9C-BB76-4B9E2D12F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4188" y="254897"/>
            <a:ext cx="3343800" cy="2325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B98AB7-4676-48F2-8F25-D171AEBC6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46" y="2663687"/>
            <a:ext cx="3467691" cy="24078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90FD3E-B92D-48AD-BBAB-739038175A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3096" y="2663687"/>
            <a:ext cx="3333701" cy="23227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44CAF3-C321-469F-9D16-BEB9A9DEEC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7010" y="2663687"/>
            <a:ext cx="3180978" cy="22721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C07EE1-9A99-463A-8E5F-2048787B44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3791" y="5135745"/>
            <a:ext cx="2470798" cy="172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CDA603-AFE1-43C3-8645-7E42BE146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83" y="144340"/>
            <a:ext cx="3971925" cy="3333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2AABF5-569D-4D66-8FF9-20F1862CD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008" y="144340"/>
            <a:ext cx="3981450" cy="3028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388520-1BDE-4A54-B27A-4FFAA92E4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0550" y="77665"/>
            <a:ext cx="3981450" cy="3162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719C87-AB08-4B5C-A61F-7352A34DD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333" y="3801354"/>
            <a:ext cx="3876675" cy="2800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91943E-0D69-41C0-B1B3-2E5A1DAA86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4933" y="3801354"/>
            <a:ext cx="3819525" cy="2762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63CD40-072E-40EC-AD5D-98AEBF736A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37" y="3693795"/>
            <a:ext cx="38766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0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C016FA-75E0-4506-9E33-902727294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96" y="315130"/>
            <a:ext cx="3848100" cy="3076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D3C579-14CF-431F-BEEC-DFAB2FC2A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096" y="315130"/>
            <a:ext cx="3857625" cy="2771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9BA196-B52C-4AB5-8425-6A44BBA35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721" y="315130"/>
            <a:ext cx="38766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6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50826F-CD05-4319-9BA7-152BE2F13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73" y="184666"/>
            <a:ext cx="3819525" cy="3286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2D32FB-99B5-407D-A06F-412F610D4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459" y="327540"/>
            <a:ext cx="3876675" cy="3000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8245B4-DB5A-4975-BE3C-9B717F1EC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383" y="394216"/>
            <a:ext cx="3914775" cy="3076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B21D4C-D19C-4C2A-9AC2-3ECE4C698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373" y="3871253"/>
            <a:ext cx="3971925" cy="2857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E50328-B9A0-4FFD-87C0-DD00D6909B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9345" y="3871253"/>
            <a:ext cx="3790950" cy="2676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BA7406-A2FA-412B-B8E1-13FE54935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4433" y="3785528"/>
            <a:ext cx="38957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1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0C30F5-F002-4FE7-A76D-FC71E3EDD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13" y="329109"/>
            <a:ext cx="3838575" cy="3114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792ACE-51E8-446A-9EC7-775A9618D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931" y="329109"/>
            <a:ext cx="3857625" cy="281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277E7E-2AE0-4F7F-A403-B0FFC9944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850" y="329109"/>
            <a:ext cx="38671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49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3D37DE-6082-4A54-88E7-748B9CF6E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2005012"/>
            <a:ext cx="41529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5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862D9D1-6CAE-4D4F-8D36-63B5B3FFF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895475"/>
            <a:ext cx="83534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11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ED864F-801A-443E-8491-D46FC1B84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6" y="142753"/>
            <a:ext cx="3922549" cy="3097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A3BF43-175F-485C-ACD1-D8C436DEE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261" y="3617473"/>
            <a:ext cx="3713958" cy="29051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99448F2-0E5B-42DA-B2D1-11A14E947B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8A7552-20E1-4F34-ADAB-C1DB6634D4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E5264A-BDBB-42E0-8DEC-3B26B30C922F}"/>
              </a:ext>
            </a:extLst>
          </p:cNvPr>
          <p:cNvSpPr txBox="1"/>
          <p:nvPr/>
        </p:nvSpPr>
        <p:spPr>
          <a:xfrm>
            <a:off x="0" y="142753"/>
            <a:ext cx="143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Decision Tree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FEFA0-01DA-4137-9425-0ED74C342658}"/>
              </a:ext>
            </a:extLst>
          </p:cNvPr>
          <p:cNvSpPr txBox="1"/>
          <p:nvPr/>
        </p:nvSpPr>
        <p:spPr>
          <a:xfrm>
            <a:off x="-44939" y="3489719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KNN with K=5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3479E3-23D7-4746-9C4B-8C4C75A8B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297" y="2747962"/>
            <a:ext cx="51911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63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21</Words>
  <Application>Microsoft Office PowerPoint</Application>
  <PresentationFormat>Widescreen</PresentationFormat>
  <Paragraphs>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Sathyamurthy</dc:creator>
  <cp:lastModifiedBy>Pradeep Sathyamurthy</cp:lastModifiedBy>
  <cp:revision>17</cp:revision>
  <dcterms:created xsi:type="dcterms:W3CDTF">2017-10-06T23:27:54Z</dcterms:created>
  <dcterms:modified xsi:type="dcterms:W3CDTF">2017-10-07T09:13:17Z</dcterms:modified>
</cp:coreProperties>
</file>