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D940-0C2A-4F9B-A739-3B506DAEA283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B2F0-14F4-4CEE-929B-C66C137B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81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D940-0C2A-4F9B-A739-3B506DAEA283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B2F0-14F4-4CEE-929B-C66C137B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56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D940-0C2A-4F9B-A739-3B506DAEA283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B2F0-14F4-4CEE-929B-C66C137B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73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D940-0C2A-4F9B-A739-3B506DAEA283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B2F0-14F4-4CEE-929B-C66C137B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62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D940-0C2A-4F9B-A739-3B506DAEA283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B2F0-14F4-4CEE-929B-C66C137B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78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D940-0C2A-4F9B-A739-3B506DAEA283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B2F0-14F4-4CEE-929B-C66C137B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92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D940-0C2A-4F9B-A739-3B506DAEA283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B2F0-14F4-4CEE-929B-C66C137B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3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D940-0C2A-4F9B-A739-3B506DAEA283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B2F0-14F4-4CEE-929B-C66C137B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66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D940-0C2A-4F9B-A739-3B506DAEA283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B2F0-14F4-4CEE-929B-C66C137B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61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D940-0C2A-4F9B-A739-3B506DAEA283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B2F0-14F4-4CEE-929B-C66C137B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62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D940-0C2A-4F9B-A739-3B506DAEA283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B2F0-14F4-4CEE-929B-C66C137B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17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DD940-0C2A-4F9B-A739-3B506DAEA283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EB2F0-14F4-4CEE-929B-C66C137B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0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611" y="200298"/>
            <a:ext cx="11556274" cy="1497874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“Bridging </a:t>
            </a:r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virtual trio :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Health, Work, and Life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1748" y="2339296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Prototype Phase Submission</a:t>
            </a:r>
            <a:endParaRPr lang="en-IN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37062" y="512168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 smtClean="0"/>
              <a:t>Connecting Health, Work and Life … </a:t>
            </a:r>
            <a:endParaRPr lang="en-IN" sz="20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9" t="24688" r="25619" b="41384"/>
          <a:stretch/>
        </p:blipFill>
        <p:spPr>
          <a:xfrm>
            <a:off x="8116388" y="4519744"/>
            <a:ext cx="1071154" cy="79499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5661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91" y="121919"/>
            <a:ext cx="11643360" cy="6392091"/>
          </a:xfrm>
        </p:spPr>
        <p:txBody>
          <a:bodyPr>
            <a:normAutofit/>
          </a:bodyPr>
          <a:lstStyle/>
          <a:p>
            <a:pPr algn="l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: </a:t>
            </a:r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Pradeep Kumar Shah</a:t>
            </a: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Mates: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 1 :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Pradeep Kumar Shah</a:t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Theme : </a:t>
            </a:r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“Bridging </a:t>
            </a:r>
            <a:r>
              <a:rPr lang="en-IN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virtual trio - </a:t>
            </a: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Health, Work, and Life</a:t>
            </a:r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68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1" y="426720"/>
            <a:ext cx="11567160" cy="2910840"/>
          </a:xfrm>
        </p:spPr>
        <p:txBody>
          <a:bodyPr>
            <a:noAutofit/>
          </a:bodyPr>
          <a:lstStyle/>
          <a:p>
            <a:r>
              <a:rPr lang="en-IN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  <a:r>
              <a:rPr lang="en-IN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“Wellbeing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 in two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dimensions, subjective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objective. It comprises an individual’s experience of their life as well as a comparison of life circumstances with social norms and values”.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09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" y="350520"/>
            <a:ext cx="11490960" cy="3322320"/>
          </a:xfrm>
        </p:spPr>
        <p:txBody>
          <a:bodyPr>
            <a:noAutofit/>
          </a:bodyPr>
          <a:lstStyle/>
          <a:p>
            <a:pPr algn="l"/>
            <a:r>
              <a:rPr lang="en-U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provide a shared objective around which to engage to deliver health benefits. For example, promoting physical activity has benefits for health but it also has a benefit for wellbeing. In addition, strengthening social networks and time spent socialising benefit wellbeing as well as improving mental health in particular.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30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6239"/>
            <a:ext cx="11308080" cy="1056323"/>
          </a:xfrm>
        </p:spPr>
        <p:txBody>
          <a:bodyPr>
            <a:normAutofit/>
          </a:bodyPr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 : Health         WORK         LIFE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" y="1664492"/>
            <a:ext cx="11209021" cy="47578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503" y="661509"/>
            <a:ext cx="1087376" cy="8520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312" y="657699"/>
            <a:ext cx="1087376" cy="85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3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" y="2635885"/>
            <a:ext cx="10988040" cy="1325563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THANK YOU … </a:t>
            </a:r>
            <a:endParaRPr lang="en-IN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780" y="2386965"/>
            <a:ext cx="1744027" cy="13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7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42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“Bridging the virtual trio : Health, Work, and Life.”</vt:lpstr>
      <vt:lpstr>Team Name : Pradeep Kumar Shah  Team Mates:   Member 1 : Pradeep Kumar Shah  Theme : “Bridging the virtual trio - Health, Work, and Life.” </vt:lpstr>
      <vt:lpstr>OVERVIEW:   “Wellbeing exists in two dimensions, subjective and objective. It comprises an individual’s experience of their life as well as a comparison of life circumstances with social norms and values”.</vt:lpstr>
      <vt:lpstr>OBJECTIVE:    It can provide a shared objective around which to engage to deliver health benefits. For example, promoting physical activity has benefits for health but it also has a benefit for wellbeing. In addition, strengthening social networks and time spent socialising benefit wellbeing as well as improving mental health in particular.</vt:lpstr>
      <vt:lpstr>Process : Health         WORK         LIFE</vt:lpstr>
      <vt:lpstr>      THANK YOU … </vt:lpstr>
    </vt:vector>
  </TitlesOfParts>
  <Company>tpl.local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“Bridging the virtual trio : Health, Work, and Life.”</dc:title>
  <dc:creator>Pradeep Shah</dc:creator>
  <cp:lastModifiedBy>Pradeep Shah</cp:lastModifiedBy>
  <cp:revision>13</cp:revision>
  <dcterms:created xsi:type="dcterms:W3CDTF">2022-04-10T04:11:40Z</dcterms:created>
  <dcterms:modified xsi:type="dcterms:W3CDTF">2022-04-10T17:05:12Z</dcterms:modified>
</cp:coreProperties>
</file>