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75" r:id="rId6"/>
    <p:sldId id="258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2" r:id="rId20"/>
    <p:sldId id="263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6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FA63-9060-440B-B61C-0579CFD015A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6ABD-B2E9-4104-995D-7828AE05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FA63-9060-440B-B61C-0579CFD015A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6ABD-B2E9-4104-995D-7828AE05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FA63-9060-440B-B61C-0579CFD015A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6ABD-B2E9-4104-995D-7828AE05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FA63-9060-440B-B61C-0579CFD015A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6ABD-B2E9-4104-995D-7828AE05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4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FA63-9060-440B-B61C-0579CFD015A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6ABD-B2E9-4104-995D-7828AE05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FA63-9060-440B-B61C-0579CFD015A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6ABD-B2E9-4104-995D-7828AE05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FA63-9060-440B-B61C-0579CFD015A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6ABD-B2E9-4104-995D-7828AE05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FA63-9060-440B-B61C-0579CFD015A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6ABD-B2E9-4104-995D-7828AE05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0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FA63-9060-440B-B61C-0579CFD015A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6ABD-B2E9-4104-995D-7828AE05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FA63-9060-440B-B61C-0579CFD015A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6ABD-B2E9-4104-995D-7828AE05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FA63-9060-440B-B61C-0579CFD015A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6ABD-B2E9-4104-995D-7828AE05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7FA63-9060-440B-B61C-0579CFD015A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6ABD-B2E9-4104-995D-7828AE05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649" y="635474"/>
            <a:ext cx="10640291" cy="18318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Porn - The Entrepreneur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71948"/>
            <a:ext cx="11709070" cy="4560125"/>
          </a:xfrm>
        </p:spPr>
        <p:txBody>
          <a:bodyPr>
            <a:normAutofit/>
          </a:bodyPr>
          <a:lstStyle/>
          <a:p>
            <a:endParaRPr lang="en-US" i="1" dirty="0" smtClean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</a:p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nomadic_enggr</a:t>
            </a:r>
            <a:endParaRPr lang="en-US" sz="4000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b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differently.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Nothing is waste. Nothing is old.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what you have in the most efficient manner.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Reuse is an option.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30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Card Cataloguing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93925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Porn shaped the technology.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as - Library Card Cataloguing, home video market.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873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Lesson: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the technology</a:t>
            </a:r>
          </a:p>
          <a:p>
            <a:pPr marL="0" indent="0" algn="ctr">
              <a:buNone/>
            </a:pP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the technology driver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Salary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Porn Star are paid more.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any Engineer, Doctor, Designer, Lawyer, Scientist, Chef, Actor etc. combined.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746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48879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 your employee more.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than anyone else.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them shares. Give them perks.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them happiness. Give them free food.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 is like anything.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them More.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is less.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7969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SPAM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5525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Porn didn’t invented Spam.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But, they made a profitable spam-driven business model.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2003, 1 out of 4 Spam was from adult site.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Evil.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most of everything &amp; anything.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 how to use things.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things can leads to big business.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5683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Streaming video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2143125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Porn was the first to use Streaming JPEG push videos.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was the first video that worked in browser.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didn’t require a plugin.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Jump faster.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Tweak technology.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to get it to work faster.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fast. Supersonic.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Live Chat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88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chat is a huge area of interaction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profitability in the digital adult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business, pioneered by Porn.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Porn Video/ Live Chat came first &amp; then the Skype popped. 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Skype. Lost to Porn.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0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2574" y="1751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Me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0741" y="1500684"/>
            <a:ext cx="11002108" cy="521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Pradeep Singh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@ Raman Research Institute, Bangalore.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more,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www.pradeepsingh.xyz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@nomadic_enggr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Pioneer the tech. in your field.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should be best. The best.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Apple of Design.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 of Social.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of Search.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else ?</a:t>
            </a:r>
          </a:p>
          <a:p>
            <a:pPr marL="0" indent="0" algn="ctr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07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Pocket Porn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2025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Pocket Porn is new frontier.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Porn is downloaded twice on Mobile as much as on Desktop/Laptop.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76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85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Mobile. Think future.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where people are. Go there.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Mobile.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That’s all.</a:t>
            </a:r>
            <a:endParaRPr lang="en-US" sz="6000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learn more, go watch some Porn.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Thanks!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30492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Questions ?</a:t>
            </a:r>
          </a:p>
          <a:p>
            <a:pPr marL="0" indent="0" algn="ctr">
              <a:buNone/>
            </a:pPr>
            <a:r>
              <a:rPr lang="en-US" sz="2400" b="1" i="1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If you are shy: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nomadic_enggr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contact@pradeepsingh.xyz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00" y="6886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Tweet Away!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100" y="201424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barcampblr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@nomadic_enggr</a:t>
            </a:r>
          </a:p>
        </p:txBody>
      </p:sp>
    </p:spTree>
    <p:extLst>
      <p:ext uri="{BB962C8B-B14F-4D97-AF65-F5344CB8AC3E}">
        <p14:creationId xmlns:p14="http://schemas.microsoft.com/office/powerpoint/2010/main" val="7533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172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get </a:t>
            </a:r>
            <a:r>
              <a:rPr lang="en-US" sz="6000" b="1" strike="sngStrike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started</a:t>
            </a: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dirty!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877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97" y="734085"/>
            <a:ext cx="10515600" cy="5071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talk about Porn! </a:t>
            </a:r>
          </a:p>
          <a:p>
            <a:pPr marL="0" indent="0">
              <a:buNone/>
            </a:pPr>
            <a:endParaRPr lang="en-US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time begin, consider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Porn = Entrepreneur</a:t>
            </a:r>
          </a:p>
          <a:p>
            <a:pPr marL="0" indent="0" algn="ctr">
              <a:buNone/>
            </a:pPr>
            <a:endParaRPr lang="en-US" sz="4800" i="1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Payment’s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22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payment (Credit/ Debit Card) market is huge.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made it so big ?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started it ?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0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32" y="112087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Porn.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Among the first site to use credit card billing online dealt in Porn.</a:t>
            </a:r>
          </a:p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others followed.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Lesson: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the first. 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is not an option.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Think. Brainstorm. Discuss.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Up 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Start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gain.</a:t>
            </a:r>
          </a:p>
          <a:p>
            <a:pPr marL="0" indent="0" algn="ctr">
              <a:buNone/>
            </a:pPr>
            <a:endParaRPr lang="en-US" sz="32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Webcam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 1980’s &amp; early 1990’s.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Webcam’s were consider as waste.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Porn got an idea.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Porn got in into the Webcam.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Webcam became popular after Porn Website started using it.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532</Words>
  <Application>Microsoft Office PowerPoint</Application>
  <PresentationFormat>Widescreen</PresentationFormat>
  <Paragraphs>134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Tahoma</vt:lpstr>
      <vt:lpstr>Verdana</vt:lpstr>
      <vt:lpstr>Wingdings</vt:lpstr>
      <vt:lpstr>Office Theme</vt:lpstr>
      <vt:lpstr>Porn - The Entrepreneur</vt:lpstr>
      <vt:lpstr>   About Me</vt:lpstr>
      <vt:lpstr>Tweet Away!</vt:lpstr>
      <vt:lpstr>PowerPoint Presentation</vt:lpstr>
      <vt:lpstr>PowerPoint Presentation</vt:lpstr>
      <vt:lpstr>Online Payment’s </vt:lpstr>
      <vt:lpstr>PowerPoint Presentation</vt:lpstr>
      <vt:lpstr>Lesson:</vt:lpstr>
      <vt:lpstr>Webcam</vt:lpstr>
      <vt:lpstr>Lesson:</vt:lpstr>
      <vt:lpstr>Library Card Cataloguing</vt:lpstr>
      <vt:lpstr> Lesson:</vt:lpstr>
      <vt:lpstr>Salary</vt:lpstr>
      <vt:lpstr>Lesson:</vt:lpstr>
      <vt:lpstr>SPAM</vt:lpstr>
      <vt:lpstr>Lesson:</vt:lpstr>
      <vt:lpstr>Streaming video </vt:lpstr>
      <vt:lpstr>Lesson:</vt:lpstr>
      <vt:lpstr>Live Chat</vt:lpstr>
      <vt:lpstr>Lesson:</vt:lpstr>
      <vt:lpstr>Pocket Porn</vt:lpstr>
      <vt:lpstr>Lesson:</vt:lpstr>
      <vt:lpstr>PowerPoint Presentation</vt:lpstr>
      <vt:lpstr>Thanks!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Porn The Entrepreneur</dc:title>
  <dc:creator>Pradeep Singh</dc:creator>
  <cp:lastModifiedBy>Pradeep Singh</cp:lastModifiedBy>
  <cp:revision>34</cp:revision>
  <dcterms:created xsi:type="dcterms:W3CDTF">2015-10-23T04:04:14Z</dcterms:created>
  <dcterms:modified xsi:type="dcterms:W3CDTF">2015-10-24T09:54:27Z</dcterms:modified>
</cp:coreProperties>
</file>