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6" r:id="rId1"/>
  </p:sldMasterIdLst>
  <p:sldIdLst>
    <p:sldId id="256" r:id="rId2"/>
    <p:sldId id="258" r:id="rId3"/>
    <p:sldId id="260" r:id="rId4"/>
    <p:sldId id="261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622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8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40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91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256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18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76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58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3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77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4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2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0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3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754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023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8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02557A-7053-4340-A874-8AB926A8EDA1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7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2" Type="http://schemas.microsoft.com/office/2007/relationships/media" Target="../media/media2.m4a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3.jpg"/><Relationship Id="rId4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hyperlink" Target="https://www.liveworksheets.com/xu351235d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audio" Target="../media/media6.m4a"/><Relationship Id="rId7" Type="http://schemas.openxmlformats.org/officeDocument/2006/relationships/hyperlink" Target="https://www.liveworksheets.com/cr350930eh" TargetMode="External"/><Relationship Id="rId2" Type="http://schemas.microsoft.com/office/2007/relationships/media" Target="../media/media6.m4a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Numbers </a:t>
            </a:r>
            <a:br>
              <a:rPr lang="en-US" dirty="0" smtClean="0"/>
            </a:br>
            <a:r>
              <a:rPr lang="en-US" dirty="0" smtClean="0"/>
              <a:t>Up to </a:t>
            </a:r>
            <a:br>
              <a:rPr lang="en-US" dirty="0" smtClean="0"/>
            </a:br>
            <a:r>
              <a:rPr lang="en-US" dirty="0" smtClean="0"/>
              <a:t>99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8" y="3996267"/>
            <a:ext cx="6987645" cy="222562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800" dirty="0" smtClean="0">
                <a:latin typeface="Book Antiqua" panose="02040602050305030304" pitchFamily="18" charset="0"/>
              </a:rPr>
              <a:t>In today’s session we are going 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ook Antiqua" panose="02040602050305030304" pitchFamily="18" charset="0"/>
              </a:rPr>
              <a:t>Count till 100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ook Antiqua" panose="02040602050305030304" pitchFamily="18" charset="0"/>
              </a:rPr>
              <a:t>Make numbers up to 99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ook Antiqua" panose="02040602050305030304" pitchFamily="18" charset="0"/>
              </a:rPr>
              <a:t>Read and write the numbers and their number names.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7503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8553">
        <p14:ripple/>
      </p:transition>
    </mc:Choice>
    <mc:Fallback>
      <p:transition spd="slow" advClick="0" advTm="2855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  <p:bldP spid="3" grpId="0" build="p"/>
    </p:bldLst>
  </p:timing>
  <p:extLst>
    <p:ext uri="{3A86A75C-4F4B-4683-9AE1-C65F6400EC91}">
      <p14:laserTraceLst xmlns:p14="http://schemas.microsoft.com/office/powerpoint/2010/main">
        <p14:tracePtLst>
          <p14:tracePt t="15009" x="596900" y="4984750"/>
          <p14:tracePt t="15167" x="711200" y="4940300"/>
          <p14:tracePt t="15175" x="869950" y="4876800"/>
          <p14:tracePt t="15181" x="1162050" y="4781550"/>
          <p14:tracePt t="15194" x="1511300" y="4667250"/>
          <p14:tracePt t="15211" x="1962150" y="4552950"/>
          <p14:tracePt t="15228" x="2501900" y="4495800"/>
          <p14:tracePt t="15244" x="3041650" y="4457700"/>
          <p14:tracePt t="15261" x="3289300" y="4438650"/>
          <p14:tracePt t="15278" x="3441700" y="4425950"/>
          <p14:tracePt t="15294" x="3657600" y="4406900"/>
          <p14:tracePt t="15311" x="3765550" y="4387850"/>
          <p14:tracePt t="15328" x="3810000" y="4375150"/>
          <p14:tracePt t="15344" x="3841750" y="4375150"/>
          <p14:tracePt t="15361" x="3848100" y="4375150"/>
          <p14:tracePt t="15394" x="3854450" y="4375150"/>
          <p14:tracePt t="15411" x="3867150" y="4375150"/>
          <p14:tracePt t="15427" x="3873500" y="4375150"/>
          <p14:tracePt t="15444" x="3917950" y="4375150"/>
          <p14:tracePt t="15461" x="4019550" y="4394200"/>
          <p14:tracePt t="15477" x="4152900" y="4413250"/>
          <p14:tracePt t="15494" x="4318000" y="4413250"/>
          <p14:tracePt t="15511" x="4667250" y="4400550"/>
          <p14:tracePt t="15527" x="4864100" y="4375150"/>
          <p14:tracePt t="15544" x="5016500" y="4368800"/>
          <p14:tracePt t="15561" x="5067300" y="4368800"/>
          <p14:tracePt t="15577" x="5086350" y="4368800"/>
          <p14:tracePt t="15594" x="5099050" y="4368800"/>
          <p14:tracePt t="15611" x="5105400" y="4368800"/>
          <p14:tracePt t="15997" x="5181600" y="4356100"/>
          <p14:tracePt t="16005" x="5245100" y="4349750"/>
          <p14:tracePt t="16011" x="5334000" y="4330700"/>
          <p14:tracePt t="16028" x="5575300" y="4216400"/>
          <p14:tracePt t="16046" x="5873750" y="4083050"/>
          <p14:tracePt t="16061" x="5994400" y="4025900"/>
          <p14:tracePt t="16077" x="6102350" y="4006850"/>
          <p14:tracePt t="16093" x="6159500" y="4006850"/>
          <p14:tracePt t="16110" x="6248400" y="4006850"/>
          <p14:tracePt t="16129" x="6292850" y="4006850"/>
          <p14:tracePt t="16136" x="6305550" y="4006850"/>
          <p14:tracePt t="16143" x="6318250" y="4006850"/>
          <p14:tracePt t="16160" x="6356350" y="4013200"/>
          <p14:tracePt t="16176" x="6400800" y="4019550"/>
          <p14:tracePt t="16193" x="6413500" y="4025900"/>
          <p14:tracePt t="16210" x="6457950" y="4051300"/>
          <p14:tracePt t="16227" x="6477000" y="4064000"/>
          <p14:tracePt t="16243" x="6502400" y="4076700"/>
          <p14:tracePt t="16261" x="6546850" y="4083050"/>
          <p14:tracePt t="16277" x="6565900" y="4089400"/>
          <p14:tracePt t="16295" x="6584950" y="4102100"/>
          <p14:tracePt t="16311" x="6591300" y="4114800"/>
          <p14:tracePt t="16327" x="6604000" y="4133850"/>
          <p14:tracePt t="16344" x="6623050" y="4191000"/>
          <p14:tracePt t="16361" x="6616700" y="4286250"/>
          <p14:tracePt t="16377" x="6584950" y="4406900"/>
          <p14:tracePt t="16393" x="6515100" y="4508500"/>
          <p14:tracePt t="16410" x="6445250" y="4622800"/>
          <p14:tracePt t="16427" x="6381750" y="4686300"/>
          <p14:tracePt t="16444" x="6356350" y="4724400"/>
          <p14:tracePt t="16460" x="6286500" y="4781550"/>
          <p14:tracePt t="16477" x="6070600" y="4889500"/>
          <p14:tracePt t="16493" x="5943600" y="4927600"/>
          <p14:tracePt t="16511" x="5791200" y="5003800"/>
          <p14:tracePt t="16526" x="5676900" y="5080000"/>
          <p14:tracePt t="16546" x="5505450" y="5181600"/>
          <p14:tracePt t="16561" x="5403850" y="5245100"/>
          <p14:tracePt t="16578" x="5251450" y="5346700"/>
          <p14:tracePt t="16595" x="5041900" y="5467350"/>
          <p14:tracePt t="16611" x="4845050" y="5575300"/>
          <p14:tracePt t="16629" x="4718050" y="5638800"/>
          <p14:tracePt t="16634" x="4660900" y="5676900"/>
          <p14:tracePt t="16644" x="4565650" y="5734050"/>
          <p14:tracePt t="16661" x="4413250" y="5784850"/>
          <p14:tracePt t="16677" x="4356100" y="5803900"/>
          <p14:tracePt t="16694" x="4305300" y="5829300"/>
          <p14:tracePt t="16711" x="4203700" y="5842000"/>
          <p14:tracePt t="16727" x="4171950" y="5842000"/>
          <p14:tracePt t="16744" x="4140200" y="5842000"/>
          <p14:tracePt t="16761" x="4076700" y="5842000"/>
          <p14:tracePt t="16777" x="4057650" y="5842000"/>
          <p14:tracePt t="17056" x="3937000" y="5892800"/>
          <p14:tracePt t="17063" x="3790950" y="5969000"/>
          <p14:tracePt t="17077" x="3498850" y="6083300"/>
          <p14:tracePt t="17094" x="3251200" y="6172200"/>
          <p14:tracePt t="17111" x="2971800" y="6267450"/>
          <p14:tracePt t="17129" x="2870200" y="6311900"/>
          <p14:tracePt t="17135" x="2832100" y="6324600"/>
          <p14:tracePt t="17145" x="2800350" y="6330950"/>
          <p14:tracePt t="17161" x="2667000" y="6394450"/>
          <p14:tracePt t="17177" x="2597150" y="6426200"/>
          <p14:tracePt t="17194" x="2527300" y="6464300"/>
          <p14:tracePt t="17211" x="2457450" y="6502400"/>
          <p14:tracePt t="17227" x="2413000" y="6515100"/>
          <p14:tracePt t="17244" x="2387600" y="6540500"/>
          <p14:tracePt t="17261" x="2349500" y="6559550"/>
          <p14:tracePt t="17277" x="2330450" y="6565900"/>
          <p14:tracePt t="17294" x="2311400" y="6565900"/>
          <p14:tracePt t="17311" x="2292350" y="6565900"/>
          <p14:tracePt t="17327" x="2266950" y="6572250"/>
          <p14:tracePt t="17345" x="2241550" y="6578600"/>
          <p14:tracePt t="17362" x="2203450" y="6604000"/>
          <p14:tracePt t="17377" x="2152650" y="6610350"/>
          <p14:tracePt t="18838" x="2235200" y="6292850"/>
          <p14:tracePt t="18844" x="2292350" y="6223000"/>
          <p14:tracePt t="18860" x="2819400" y="5842000"/>
          <p14:tracePt t="18878" x="3416300" y="5530850"/>
          <p14:tracePt t="18893" x="3759200" y="5384800"/>
          <p14:tracePt t="18910" x="4019550" y="5295900"/>
          <p14:tracePt t="18928" x="4279900" y="5219700"/>
          <p14:tracePt t="18943" x="4375150" y="5207000"/>
          <p14:tracePt t="18960" x="4470400" y="5181600"/>
          <p14:tracePt t="18978" x="4635500" y="5124450"/>
          <p14:tracePt t="18993" x="4737100" y="5067300"/>
          <p14:tracePt t="19010" x="4838700" y="5035550"/>
          <p14:tracePt t="19028" x="4908550" y="5010150"/>
          <p14:tracePt t="19043" x="4953000" y="4991100"/>
          <p14:tracePt t="19060" x="4991100" y="4984750"/>
          <p14:tracePt t="19078" x="5054600" y="4984750"/>
          <p14:tracePt t="19094" x="5092700" y="4978400"/>
          <p14:tracePt t="19110" x="5111750" y="4972050"/>
          <p14:tracePt t="19127" x="5168900" y="4965700"/>
          <p14:tracePt t="19143" x="5213350" y="4959350"/>
          <p14:tracePt t="19160" x="5251450" y="4959350"/>
          <p14:tracePt t="19177" x="5308600" y="4959350"/>
          <p14:tracePt t="19193" x="5340350" y="4959350"/>
          <p14:tracePt t="19210" x="5378450" y="4959350"/>
          <p14:tracePt t="19227" x="5416550" y="4959350"/>
          <p14:tracePt t="19243" x="5422900" y="4959350"/>
          <p14:tracePt t="19260" x="5435600" y="4959350"/>
          <p14:tracePt t="19277" x="5441950" y="4959350"/>
          <p14:tracePt t="19310" x="5448300" y="4959350"/>
          <p14:tracePt t="19345" x="5454650" y="4959350"/>
          <p14:tracePt t="19695" x="5461000" y="4946650"/>
          <p14:tracePt t="19701" x="5486400" y="4940300"/>
          <p14:tracePt t="19709" x="5499100" y="4933950"/>
          <p14:tracePt t="19726" x="5518150" y="4933950"/>
          <p14:tracePt t="19743" x="5524500" y="4933950"/>
          <p14:tracePt t="19776" x="5530850" y="4933950"/>
          <p14:tracePt t="19801" x="5537200" y="4933950"/>
          <p14:tracePt t="19809" x="5543550" y="4927600"/>
          <p14:tracePt t="19826" x="5568950" y="4927600"/>
          <p14:tracePt t="19861" x="5575300" y="4927600"/>
          <p14:tracePt t="19876" x="5581650" y="4927600"/>
          <p14:tracePt t="19895" x="5588000" y="4921250"/>
          <p14:tracePt t="19909" x="5613400" y="4914900"/>
          <p14:tracePt t="19927" x="5626100" y="4914900"/>
          <p14:tracePt t="19943" x="5638800" y="4914900"/>
          <p14:tracePt t="19960" x="5645150" y="4914900"/>
          <p14:tracePt t="19976" x="5651500" y="4914900"/>
          <p14:tracePt t="19993" x="5657850" y="4914900"/>
          <p14:tracePt t="20009" x="5670550" y="4914900"/>
          <p14:tracePt t="20026" x="5695950" y="4914900"/>
          <p14:tracePt t="20044" x="5734050" y="4908550"/>
          <p14:tracePt t="20060" x="5753100" y="4908550"/>
          <p14:tracePt t="20076" x="5765800" y="4908550"/>
          <p14:tracePt t="20110" x="5772150" y="4908550"/>
          <p14:tracePt t="20148" x="5778500" y="4908550"/>
          <p14:tracePt t="21648" x="5778500" y="4914900"/>
          <p14:tracePt t="21654" x="5778500" y="4927600"/>
          <p14:tracePt t="21661" x="5778500" y="4972050"/>
          <p14:tracePt t="21675" x="5778500" y="5016500"/>
          <p14:tracePt t="21692" x="5791200" y="5073650"/>
          <p14:tracePt t="21708" x="5803900" y="5156200"/>
          <p14:tracePt t="21725" x="5835650" y="5257800"/>
          <p14:tracePt t="21741" x="5854700" y="5308600"/>
          <p14:tracePt t="21759" x="5873750" y="5346700"/>
          <p14:tracePt t="21775" x="5886450" y="5384800"/>
          <p14:tracePt t="21792" x="5892800" y="5397500"/>
          <p14:tracePt t="21810" x="5892800" y="5403850"/>
          <p14:tracePt t="21835" x="5892800" y="5410200"/>
          <p14:tracePt t="21869" x="5892800" y="5422900"/>
          <p14:tracePt t="21970" x="5892800" y="5429250"/>
          <p14:tracePt t="26246" x="5905500" y="5441950"/>
          <p14:tracePt t="26252" x="5937250" y="5467350"/>
          <p14:tracePt t="26260" x="5975350" y="5486400"/>
          <p14:tracePt t="26273" x="5988050" y="5518150"/>
          <p14:tracePt t="26290" x="6051550" y="5600700"/>
          <p14:tracePt t="26307" x="6070600" y="5619750"/>
          <p14:tracePt t="26323" x="6089650" y="5645150"/>
          <p14:tracePt t="26340" x="6108700" y="5657850"/>
          <p14:tracePt t="26357" x="6115050" y="5670550"/>
          <p14:tracePt t="26373" x="6115050" y="5676900"/>
          <p14:tracePt t="26391" x="6115050" y="5683250"/>
          <p14:tracePt t="26407" x="6121400" y="5689600"/>
          <p14:tracePt t="26423" x="6134100" y="5702300"/>
          <p14:tracePt t="26440" x="6146800" y="5715000"/>
          <p14:tracePt t="26457" x="6153150" y="5727700"/>
          <p14:tracePt t="26475" x="6159500" y="5740400"/>
          <p14:tracePt t="26490" x="6172200" y="5759450"/>
          <p14:tracePt t="26507" x="6178550" y="5778500"/>
          <p14:tracePt t="26523" x="6191250" y="5810250"/>
          <p14:tracePt t="26540" x="6203950" y="5873750"/>
          <p14:tracePt t="26557" x="6216650" y="5911850"/>
          <p14:tracePt t="26574" x="6216650" y="5943600"/>
          <p14:tracePt t="26590" x="6229350" y="5975350"/>
          <p14:tracePt t="26607" x="6235700" y="5994400"/>
          <p14:tracePt t="26625" x="6235700" y="6038850"/>
          <p14:tracePt t="26641" x="6235700" y="6051550"/>
          <p14:tracePt t="26647" x="6235700" y="6064250"/>
          <p14:tracePt t="26657" x="6235700" y="6089650"/>
          <p14:tracePt t="26676" x="6223000" y="6127750"/>
          <p14:tracePt t="26690" x="6203950" y="6159500"/>
          <p14:tracePt t="26707" x="6197600" y="6178550"/>
          <p14:tracePt t="26726" x="6165850" y="6223000"/>
          <p14:tracePt t="26740" x="6115050" y="6248400"/>
          <p14:tracePt t="26756" x="6045200" y="6261100"/>
          <p14:tracePt t="26774" x="5956300" y="6261100"/>
          <p14:tracePt t="26790" x="5854700" y="6242050"/>
          <p14:tracePt t="26806" x="5822950" y="6235700"/>
          <p14:tracePt t="26824" x="5810250" y="6235700"/>
          <p14:tracePt t="26841" x="5791200" y="6229350"/>
          <p14:tracePt t="26876" x="5784850" y="6229350"/>
          <p14:tracePt t="26891" x="5784850" y="6223000"/>
          <p14:tracePt t="26907" x="5784850" y="6216650"/>
          <p14:tracePt t="26924" x="5784850" y="6203950"/>
          <p14:tracePt t="26940" x="5937250" y="6121400"/>
          <p14:tracePt t="26956" x="6127750" y="6108700"/>
          <p14:tracePt t="26974" x="6324600" y="6127750"/>
          <p14:tracePt t="26990" x="6642100" y="6178550"/>
          <p14:tracePt t="27006" x="6775450" y="6197600"/>
          <p14:tracePt t="27024" x="6889750" y="6203950"/>
          <p14:tracePt t="27041" x="7035800" y="6191250"/>
          <p14:tracePt t="27056" x="7124700" y="6165850"/>
          <p14:tracePt t="27074" x="7175500" y="6140450"/>
          <p14:tracePt t="27089" x="7219950" y="6108700"/>
          <p14:tracePt t="27106" x="7239000" y="6102350"/>
          <p14:tracePt t="27123" x="7245350" y="6102350"/>
          <p14:tracePt t="27140" x="7251700" y="6102350"/>
          <p14:tracePt t="27169" x="7258050" y="6102350"/>
          <p14:tracePt t="27205" x="7239000" y="6102350"/>
          <p14:tracePt t="27211" x="7162800" y="6115050"/>
          <p14:tracePt t="27225" x="6965950" y="6165850"/>
          <p14:tracePt t="27239" x="6845300" y="6197600"/>
          <p14:tracePt t="27256" x="6724650" y="6223000"/>
          <p14:tracePt t="27274" x="6578600" y="6242050"/>
          <p14:tracePt t="27289" x="6527800" y="6242050"/>
          <p14:tracePt t="27306" x="6502400" y="6242050"/>
          <p14:tracePt t="27324" x="6489700" y="6242050"/>
          <p14:tracePt t="27339" x="6470650" y="6242050"/>
          <p14:tracePt t="27356" x="6464300" y="6242050"/>
          <p14:tracePt t="27399" x="6457950" y="6242050"/>
          <p14:tracePt t="27447" x="6483350" y="6242050"/>
          <p14:tracePt t="27455" x="6553200" y="6242050"/>
          <p14:tracePt t="27461" x="6604000" y="6242050"/>
          <p14:tracePt t="27473" x="6667500" y="6229350"/>
          <p14:tracePt t="27489" x="6788150" y="6229350"/>
          <p14:tracePt t="27506" x="6838950" y="6229350"/>
          <p14:tracePt t="27523" x="6896100" y="6229350"/>
          <p14:tracePt t="27539" x="6934200" y="6229350"/>
          <p14:tracePt t="27556" x="6946900" y="6229350"/>
          <p14:tracePt t="27589" x="6953250" y="6229350"/>
          <p14:tracePt t="27663" x="6940550" y="6229350"/>
          <p14:tracePt t="27669" x="6927850" y="6229350"/>
          <p14:tracePt t="27676" x="6908800" y="6229350"/>
          <p14:tracePt t="27689" x="6858000" y="6229350"/>
          <p14:tracePt t="27706" x="6807200" y="6229350"/>
          <p14:tracePt t="27723" x="6800850" y="6229350"/>
          <p14:tracePt t="27739" x="6781800" y="6229350"/>
          <p14:tracePt t="27756" x="6750050" y="6229350"/>
          <p14:tracePt t="27773" x="6743700" y="6229350"/>
          <p14:tracePt t="27789" x="6724650" y="6229350"/>
          <p14:tracePt t="27806" x="6711950" y="6229350"/>
          <p14:tracePt t="27823" x="6705600" y="6229350"/>
          <p14:tracePt t="27839" x="6699250" y="622935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697" y="1908313"/>
            <a:ext cx="6013174" cy="472526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4000" dirty="0" smtClean="0">
                <a:solidFill>
                  <a:srgbClr val="FF66FF"/>
                </a:solidFill>
                <a:latin typeface="Book Antiqua" panose="02040602050305030304" pitchFamily="18" charset="0"/>
              </a:rPr>
              <a:t>Let’s start our class with a counting activity.</a:t>
            </a:r>
          </a:p>
          <a:p>
            <a:endParaRPr lang="en-US" sz="4000" dirty="0">
              <a:solidFill>
                <a:srgbClr val="FF66FF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Cloud Callout 4"/>
          <p:cNvSpPr/>
          <p:nvPr/>
        </p:nvSpPr>
        <p:spPr>
          <a:xfrm>
            <a:off x="6261653" y="-1"/>
            <a:ext cx="3718960" cy="1818861"/>
          </a:xfrm>
          <a:prstGeom prst="cloudCallou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93496" y="357809"/>
            <a:ext cx="13318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25000"/>
                  </a:schemeClr>
                </a:solidFill>
                <a:latin typeface="Book Antiqua" panose="02040602050305030304" pitchFamily="18" charset="0"/>
              </a:rPr>
              <a:t>Start counting from 1….</a:t>
            </a:r>
            <a:endParaRPr lang="en-US" sz="2000" dirty="0">
              <a:solidFill>
                <a:schemeClr val="tx2">
                  <a:lumMod val="25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08454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17831">
        <p14:prism isInverted="1"/>
      </p:transition>
    </mc:Choice>
    <mc:Fallback>
      <p:transition spd="slow" advTm="1783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4" grpId="0" build="p"/>
      <p:bldP spid="5" grpId="0" animBg="1"/>
      <p:bldP spid="6" grpId="0"/>
    </p:bldLst>
  </p:timing>
  <p:extLst>
    <p:ext uri="{3A86A75C-4F4B-4683-9AE1-C65F6400EC91}">
      <p14:laserTraceLst xmlns:p14="http://schemas.microsoft.com/office/powerpoint/2010/main">
        <p14:tracePtLst>
          <p14:tracePt t="7604" x="6680200" y="6203950"/>
          <p14:tracePt t="7612" x="6673850" y="6184900"/>
          <p14:tracePt t="7619" x="6667500" y="6165850"/>
          <p14:tracePt t="7631" x="6648450" y="6121400"/>
          <p14:tracePt t="7647" x="6623050" y="6038850"/>
          <p14:tracePt t="7664" x="6610350" y="5899150"/>
          <p14:tracePt t="7683" x="6597650" y="5543550"/>
          <p14:tracePt t="7699" x="6597650" y="5365750"/>
          <p14:tracePt t="7705" x="6597650" y="5302250"/>
          <p14:tracePt t="7714" x="6597650" y="5213350"/>
          <p14:tracePt t="7733" x="6572250" y="5041900"/>
          <p14:tracePt t="7747" x="6546850" y="4895850"/>
          <p14:tracePt t="7764" x="6508750" y="4749800"/>
          <p14:tracePt t="7781" x="6470650" y="4552950"/>
          <p14:tracePt t="7797" x="6457950" y="4406900"/>
          <p14:tracePt t="7814" x="6457950" y="4279900"/>
          <p14:tracePt t="7833" x="6464300" y="4076700"/>
          <p14:tracePt t="7847" x="6470650" y="3898900"/>
          <p14:tracePt t="7864" x="6515100" y="3638550"/>
          <p14:tracePt t="7882" x="6578600" y="3302000"/>
          <p14:tracePt t="7897" x="6654800" y="3048000"/>
          <p14:tracePt t="7914" x="6705600" y="2851150"/>
          <p14:tracePt t="7932" x="6775450" y="2616200"/>
          <p14:tracePt t="7948" x="6851650" y="2374900"/>
          <p14:tracePt t="7965" x="6959600" y="2184400"/>
          <p14:tracePt t="7982" x="7118350" y="1860550"/>
          <p14:tracePt t="7997" x="7213600" y="1720850"/>
          <p14:tracePt t="8014" x="7283450" y="1606550"/>
          <p14:tracePt t="8032" x="7410450" y="1460500"/>
          <p14:tracePt t="8047" x="7505700" y="1339850"/>
          <p14:tracePt t="8064" x="7588250" y="1238250"/>
          <p14:tracePt t="8082" x="7664450" y="1149350"/>
          <p14:tracePt t="8097" x="7689850" y="1117600"/>
          <p14:tracePt t="8115" x="7753350" y="1047750"/>
          <p14:tracePt t="8132" x="7829550" y="1003300"/>
          <p14:tracePt t="8147" x="7880350" y="958850"/>
          <p14:tracePt t="8165" x="7905750" y="933450"/>
          <p14:tracePt t="8183" x="7950200" y="908050"/>
          <p14:tracePt t="8197" x="7962900" y="895350"/>
          <p14:tracePt t="8214" x="7981950" y="876300"/>
          <p14:tracePt t="8218" x="8007350" y="869950"/>
          <p14:tracePt t="8233" x="8039100" y="831850"/>
          <p14:tracePt t="8247" x="8070850" y="819150"/>
          <p14:tracePt t="8264" x="8134350" y="800100"/>
          <p14:tracePt t="8282" x="8235950" y="793750"/>
          <p14:tracePt t="8297" x="8274050" y="793750"/>
          <p14:tracePt t="8314" x="8312150" y="793750"/>
          <p14:tracePt t="8332" x="8375650" y="831850"/>
          <p14:tracePt t="8347" x="8445500" y="1009650"/>
          <p14:tracePt t="8364" x="8483600" y="1168400"/>
          <p14:tracePt t="8382" x="8521700" y="1460500"/>
          <p14:tracePt t="8397" x="8521700" y="1587500"/>
          <p14:tracePt t="8414" x="8521700" y="1644650"/>
          <p14:tracePt t="8433" x="8521700" y="1733550"/>
          <p14:tracePt t="8447" x="8502650" y="1828800"/>
          <p14:tracePt t="8464" x="8439150" y="1930400"/>
          <p14:tracePt t="8482" x="8305800" y="2051050"/>
          <p14:tracePt t="8497" x="8115300" y="2159000"/>
          <p14:tracePt t="8514" x="7924800" y="2235200"/>
          <p14:tracePt t="8531" x="7785100" y="2260600"/>
          <p14:tracePt t="8547" x="7632700" y="2247900"/>
          <p14:tracePt t="8564" x="7562850" y="2228850"/>
          <p14:tracePt t="8580" x="7512050" y="2209800"/>
          <p14:tracePt t="8597" x="7473950" y="2184400"/>
          <p14:tracePt t="8614" x="7423150" y="2133600"/>
          <p14:tracePt t="8630" x="7391400" y="2095500"/>
          <p14:tracePt t="8648" x="7340600" y="2019300"/>
          <p14:tracePt t="8664" x="7321550" y="1968500"/>
          <p14:tracePt t="8682" x="7302500" y="1917700"/>
          <p14:tracePt t="8698" x="7296150" y="1873250"/>
          <p14:tracePt t="8714" x="7289800" y="1841500"/>
          <p14:tracePt t="8731" x="7289800" y="1797050"/>
          <p14:tracePt t="8738" x="7289800" y="1752600"/>
          <p14:tracePt t="8747" x="7289800" y="1708150"/>
          <p14:tracePt t="8763" x="7296150" y="1593850"/>
          <p14:tracePt t="8780" x="7321550" y="1530350"/>
          <p14:tracePt t="8798" x="7346950" y="1435100"/>
          <p14:tracePt t="8814" x="7410450" y="1282700"/>
          <p14:tracePt t="8830" x="7461250" y="1162050"/>
          <p14:tracePt t="8848" x="7575550" y="965200"/>
          <p14:tracePt t="8863" x="7632700" y="882650"/>
          <p14:tracePt t="8880" x="7658100" y="850900"/>
          <p14:tracePt t="8897" x="7708900" y="793750"/>
          <p14:tracePt t="8913" x="7810500" y="711200"/>
          <p14:tracePt t="8933" x="7880350" y="666750"/>
          <p14:tracePt t="8949" x="7988300" y="615950"/>
          <p14:tracePt t="8964" x="8058150" y="577850"/>
          <p14:tracePt t="8980" x="8115300" y="558800"/>
          <p14:tracePt t="8997" x="8185150" y="552450"/>
          <p14:tracePt t="9014" x="8274050" y="552450"/>
          <p14:tracePt t="9030" x="8318500" y="546100"/>
          <p14:tracePt t="9047" x="8369300" y="546100"/>
          <p14:tracePt t="9063" x="8464550" y="546100"/>
          <p14:tracePt t="9080" x="8509000" y="546100"/>
          <p14:tracePt t="9097" x="8559800" y="571500"/>
          <p14:tracePt t="9113" x="8642350" y="654050"/>
          <p14:tracePt t="9132" x="8705850" y="742950"/>
          <p14:tracePt t="9147" x="8750300" y="831850"/>
          <p14:tracePt t="9164" x="8813800" y="996950"/>
          <p14:tracePt t="9180" x="8845550" y="1155700"/>
          <p14:tracePt t="9197" x="8845550" y="1244600"/>
          <p14:tracePt t="9213" x="8845550" y="1339850"/>
          <p14:tracePt t="9231" x="8832850" y="1447800"/>
          <p14:tracePt t="9235" x="8813800" y="1479550"/>
          <p14:tracePt t="9247" x="8801100" y="1536700"/>
          <p14:tracePt t="9263" x="8750300" y="1619250"/>
          <p14:tracePt t="9280" x="8705850" y="1663700"/>
          <p14:tracePt t="9297" x="8667750" y="1720850"/>
          <p14:tracePt t="9314" x="8540750" y="1828800"/>
          <p14:tracePt t="9330" x="8451850" y="1892300"/>
          <p14:tracePt t="9347" x="8337550" y="1949450"/>
          <p14:tracePt t="9363" x="8216900" y="2006600"/>
          <p14:tracePt t="9380" x="8159750" y="2032000"/>
          <p14:tracePt t="9397" x="8089900" y="2038350"/>
          <p14:tracePt t="9413" x="8020050" y="2051050"/>
          <p14:tracePt t="9430" x="7969250" y="2051050"/>
          <p14:tracePt t="9447" x="7918450" y="2038350"/>
          <p14:tracePt t="9463" x="7835900" y="2012950"/>
          <p14:tracePt t="9480" x="7785100" y="1987550"/>
          <p14:tracePt t="9497" x="7740650" y="1943100"/>
          <p14:tracePt t="9513" x="7645400" y="1879600"/>
          <p14:tracePt t="9530" x="7600950" y="1847850"/>
          <p14:tracePt t="9547" x="7556500" y="1803400"/>
          <p14:tracePt t="9563" x="7473950" y="1689100"/>
          <p14:tracePt t="9580" x="7442200" y="1587500"/>
          <p14:tracePt t="9597" x="7391400" y="1435100"/>
          <p14:tracePt t="9613" x="7366000" y="1339850"/>
          <p14:tracePt t="9630" x="7359650" y="1244600"/>
          <p14:tracePt t="9647" x="7359650" y="1155700"/>
          <p14:tracePt t="9663" x="7378700" y="1009650"/>
          <p14:tracePt t="9680" x="7448550" y="850900"/>
          <p14:tracePt t="9698" x="7537450" y="666750"/>
          <p14:tracePt t="9713" x="7556500" y="609600"/>
          <p14:tracePt t="9731" x="7607300" y="565150"/>
          <p14:tracePt t="9736" x="7651750" y="514350"/>
          <p14:tracePt t="9748" x="7727950" y="444500"/>
          <p14:tracePt t="9763" x="7835900" y="381000"/>
          <p14:tracePt t="9780" x="7924800" y="374650"/>
          <p14:tracePt t="9798" x="8051800" y="374650"/>
          <p14:tracePt t="9813" x="8121650" y="374650"/>
          <p14:tracePt t="9830" x="8153400" y="374650"/>
          <p14:tracePt t="9848" x="8197850" y="374650"/>
          <p14:tracePt t="9863" x="8248650" y="374650"/>
          <p14:tracePt t="9880" x="8293100" y="374650"/>
          <p14:tracePt t="9898" x="8356600" y="374650"/>
          <p14:tracePt t="9913" x="8401050" y="374650"/>
          <p14:tracePt t="9930" x="8426450" y="374650"/>
          <p14:tracePt t="9948" x="8470900" y="374650"/>
          <p14:tracePt t="9963" x="8489950" y="374650"/>
          <p14:tracePt t="9980" x="8528050" y="374650"/>
          <p14:tracePt t="9998" x="8566150" y="425450"/>
          <p14:tracePt t="10013" x="8604250" y="482600"/>
          <p14:tracePt t="10030" x="8629650" y="539750"/>
          <p14:tracePt t="10047" x="8674100" y="628650"/>
          <p14:tracePt t="10063" x="8693150" y="717550"/>
          <p14:tracePt t="10080" x="8712200" y="781050"/>
          <p14:tracePt t="10098" x="8750300" y="901700"/>
          <p14:tracePt t="10113" x="8782050" y="1104900"/>
          <p14:tracePt t="10130" x="8782050" y="1149350"/>
          <p14:tracePt t="10146" x="8788400" y="1193800"/>
          <p14:tracePt t="10163" x="8788400" y="1276350"/>
          <p14:tracePt t="10180" x="8794750" y="1333500"/>
          <p14:tracePt t="10197" x="8794750" y="1377950"/>
          <p14:tracePt t="10213" x="8813800" y="1460500"/>
          <p14:tracePt t="10230" x="8813800" y="1492250"/>
          <p14:tracePt t="10234" x="8813800" y="1511300"/>
          <p14:tracePt t="10247" x="8813800" y="1524000"/>
          <p14:tracePt t="10263" x="8813800" y="1549400"/>
          <p14:tracePt t="10280" x="8813800" y="1574800"/>
          <p14:tracePt t="10297" x="8813800" y="1581150"/>
          <p14:tracePt t="10313" x="8813800" y="1600200"/>
          <p14:tracePt t="10330" x="8813800" y="1612900"/>
          <p14:tracePt t="10348" x="8801100" y="1625600"/>
          <p14:tracePt t="10364" x="8788400" y="1638300"/>
          <p14:tracePt t="10380" x="8788400" y="1644650"/>
          <p14:tracePt t="10413" x="8769350" y="1657350"/>
          <p14:tracePt t="10430" x="8756650" y="1663700"/>
          <p14:tracePt t="10446" x="8737600" y="1682750"/>
          <p14:tracePt t="10463" x="8705850" y="1695450"/>
          <p14:tracePt t="10480" x="8680450" y="1708150"/>
          <p14:tracePt t="10496" x="8674100" y="1708150"/>
          <p14:tracePt t="10514" x="8642350" y="1727200"/>
          <p14:tracePt t="10529" x="8616950" y="1733550"/>
          <p14:tracePt t="10547" x="8566150" y="1752600"/>
          <p14:tracePt t="10564" x="8502650" y="1778000"/>
          <p14:tracePt t="10580" x="8477250" y="1790700"/>
          <p14:tracePt t="10596" x="8458200" y="1803400"/>
          <p14:tracePt t="10614" x="8426450" y="1822450"/>
          <p14:tracePt t="10630" x="8394700" y="1847850"/>
          <p14:tracePt t="10646" x="8337550" y="1885950"/>
          <p14:tracePt t="10665" x="8274050" y="1917700"/>
          <p14:tracePt t="10680" x="8229600" y="1955800"/>
          <p14:tracePt t="10697" x="8197850" y="1981200"/>
          <p14:tracePt t="10714" x="8147050" y="2032000"/>
          <p14:tracePt t="10732" x="8121650" y="2057400"/>
          <p14:tracePt t="10738" x="8108950" y="2070100"/>
          <p14:tracePt t="10746" x="8077200" y="2108200"/>
          <p14:tracePt t="10764" x="8032750" y="2152650"/>
          <p14:tracePt t="10780" x="7988300" y="2190750"/>
          <p14:tracePt t="10796" x="7962900" y="2222500"/>
          <p14:tracePt t="10814" x="7912100" y="2266950"/>
          <p14:tracePt t="10830" x="7899400" y="2279650"/>
          <p14:tracePt t="10846" x="7886700" y="2286000"/>
          <p14:tracePt t="10864" x="7854950" y="2311400"/>
          <p14:tracePt t="10880" x="7835900" y="2324100"/>
          <p14:tracePt t="10896" x="7810500" y="2336800"/>
          <p14:tracePt t="10915" x="7785100" y="2362200"/>
          <p14:tracePt t="10930" x="7772400" y="2374900"/>
          <p14:tracePt t="10947" x="7747000" y="2381250"/>
          <p14:tracePt t="10965" x="7727950" y="2400300"/>
          <p14:tracePt t="10980" x="7715250" y="2419350"/>
          <p14:tracePt t="10997" x="7708900" y="2425700"/>
          <p14:tracePt t="11015" x="7683500" y="2444750"/>
          <p14:tracePt t="11029" x="7670800" y="2451100"/>
          <p14:tracePt t="11046" x="7664450" y="2463800"/>
          <p14:tracePt t="11065" x="7632700" y="2482850"/>
          <p14:tracePt t="11079" x="7613650" y="2495550"/>
          <p14:tracePt t="11096" x="7600950" y="2501900"/>
          <p14:tracePt t="11114" x="7581900" y="2508250"/>
          <p14:tracePt t="11130" x="7569200" y="2508250"/>
          <p14:tracePt t="11146" x="7556500" y="2520950"/>
          <p14:tracePt t="11164" x="7543800" y="2527300"/>
          <p14:tracePt t="11180" x="7518400" y="2533650"/>
          <p14:tracePt t="11197" x="7499350" y="2540000"/>
          <p14:tracePt t="11216" x="7473950" y="2546350"/>
          <p14:tracePt t="11231" x="7461250" y="2546350"/>
          <p14:tracePt t="11237" x="7454900" y="2546350"/>
          <p14:tracePt t="11246" x="7448550" y="2546350"/>
          <p14:tracePt t="11265" x="7429500" y="2552700"/>
          <p14:tracePt t="11279" x="7423150" y="2552700"/>
          <p14:tracePt t="11296" x="7416800" y="2552700"/>
          <p14:tracePt t="11317" x="7391400" y="2552700"/>
          <p14:tracePt t="11329" x="7385050" y="2552700"/>
          <p14:tracePt t="11346" x="7372350" y="2559050"/>
          <p14:tracePt t="11365" x="7353300" y="2559050"/>
          <p14:tracePt t="11396" x="7346950" y="2559050"/>
          <p14:tracePt t="11413" x="7340600" y="2559050"/>
          <p14:tracePt t="11430" x="7327900" y="2559050"/>
          <p14:tracePt t="11446" x="7315200" y="2559050"/>
          <p14:tracePt t="11465" x="7289800" y="2559050"/>
          <p14:tracePt t="11480" x="7277100" y="2559050"/>
          <p14:tracePt t="11496" x="7251700" y="2559050"/>
          <p14:tracePt t="11514" x="7245350" y="2559050"/>
          <p14:tracePt t="11529" x="7226300" y="2559050"/>
          <p14:tracePt t="11546" x="7207250" y="2559050"/>
          <p14:tracePt t="11565" x="7188200" y="2552700"/>
          <p14:tracePt t="11580" x="7169150" y="2546350"/>
          <p14:tracePt t="11596" x="7150100" y="2533650"/>
          <p14:tracePt t="11613" x="7143750" y="2527300"/>
          <p14:tracePt t="11629" x="7118350" y="2520950"/>
          <p14:tracePt t="11646" x="7099300" y="2514600"/>
          <p14:tracePt t="11664" x="7086600" y="2508250"/>
          <p14:tracePt t="11680" x="7048500" y="2495550"/>
          <p14:tracePt t="11696" x="7016750" y="2482850"/>
          <p14:tracePt t="11715" x="6991350" y="2470150"/>
          <p14:tracePt t="11731" x="6978650" y="2457450"/>
          <p14:tracePt t="11737" x="6972300" y="2457450"/>
          <p14:tracePt t="11746" x="6965950" y="2457450"/>
          <p14:tracePt t="11765" x="6946900" y="2457450"/>
          <p14:tracePt t="11779" x="6940550" y="2451100"/>
          <p14:tracePt t="11796" x="6927850" y="2444750"/>
          <p14:tracePt t="11813" x="6921500" y="2444750"/>
          <p14:tracePt t="11829" x="6915150" y="2438400"/>
          <p14:tracePt t="11846" x="6896100" y="2432050"/>
          <p14:tracePt t="11862" x="6889750" y="2432050"/>
          <p14:tracePt t="11879" x="6883400" y="2432050"/>
          <p14:tracePt t="11896" x="6883400" y="2425700"/>
          <p14:tracePt t="11930" x="6877050" y="2425700"/>
          <p14:tracePt t="11952" x="6870700" y="2425700"/>
          <p14:tracePt t="12066" x="6864350" y="2425700"/>
          <p14:tracePt t="12075" x="6858000" y="2425700"/>
          <p14:tracePt t="12082" x="6851650" y="2425700"/>
          <p14:tracePt t="12096" x="6826250" y="2425700"/>
          <p14:tracePt t="12113" x="6813550" y="2425700"/>
          <p14:tracePt t="12129" x="6788150" y="2425700"/>
          <p14:tracePt t="12146" x="6769100" y="2425700"/>
          <p14:tracePt t="12162" x="6762750" y="2425700"/>
          <p14:tracePt t="12180" x="6750050" y="2425700"/>
          <p14:tracePt t="12197" x="6731000" y="2425700"/>
          <p14:tracePt t="12214" x="6718300" y="2425700"/>
          <p14:tracePt t="12231" x="6699250" y="2425700"/>
          <p14:tracePt t="12238" x="6692900" y="2425700"/>
          <p14:tracePt t="12246" x="6686550" y="2425700"/>
          <p14:tracePt t="12262" x="6680200" y="2419350"/>
          <p14:tracePt t="12280" x="6654800" y="2406650"/>
          <p14:tracePt t="12296" x="6642100" y="2400300"/>
          <p14:tracePt t="12312" x="6635750" y="2400300"/>
          <p14:tracePt t="12330" x="6623050" y="2393950"/>
          <p14:tracePt t="12346" x="6616700" y="2393950"/>
          <p14:tracePt t="12363" x="6597650" y="2387600"/>
          <p14:tracePt t="12396" x="6591300" y="2381250"/>
          <p14:tracePt t="12413" x="6584950" y="2381250"/>
          <p14:tracePt t="12430" x="6578600" y="2374900"/>
          <p14:tracePt t="12467" x="6572250" y="2374900"/>
          <p14:tracePt t="13060" x="6572250" y="2381250"/>
          <p14:tracePt t="13104" x="6578600" y="2381250"/>
          <p14:tracePt t="13123" x="6584950" y="2381250"/>
          <p14:tracePt t="13139" x="6584950" y="2387600"/>
          <p14:tracePt t="13147" x="6591300" y="2387600"/>
          <p14:tracePt t="13183" x="6597650" y="2387600"/>
          <p14:tracePt t="13198" x="6610350" y="2393950"/>
          <p14:tracePt t="13213" x="6616700" y="2393950"/>
          <p14:tracePt t="13219" x="6623050" y="2400300"/>
          <p14:tracePt t="13231" x="6629400" y="2400300"/>
          <p14:tracePt t="13235" x="6635750" y="2406650"/>
          <p14:tracePt t="13248" x="6642100" y="2413000"/>
          <p14:tracePt t="13262" x="6642100" y="2419350"/>
          <p14:tracePt t="13281" x="6648450" y="2425700"/>
          <p14:tracePt t="13295" x="6654800" y="2432050"/>
          <p14:tracePt t="13312" x="6667500" y="2438400"/>
          <p14:tracePt t="13329" x="6673850" y="2438400"/>
          <p14:tracePt t="13347" x="6686550" y="2451100"/>
          <p14:tracePt t="13362" x="6686550" y="2470150"/>
          <p14:tracePt t="13381" x="6699250" y="2482850"/>
          <p14:tracePt t="13396" x="6705600" y="2482850"/>
          <p14:tracePt t="13412" x="6711950" y="2489200"/>
          <p14:tracePt t="13431" x="6731000" y="2508250"/>
          <p14:tracePt t="13445" x="6737350" y="2520950"/>
          <p14:tracePt t="13463" x="6775450" y="2559050"/>
          <p14:tracePt t="13479" x="6800850" y="2603500"/>
          <p14:tracePt t="13496" x="6832600" y="2641600"/>
          <p14:tracePt t="13512" x="6889750" y="2705100"/>
          <p14:tracePt t="13529" x="6927850" y="2768600"/>
          <p14:tracePt t="13545" x="7023100" y="2901950"/>
          <p14:tracePt t="13562" x="7086600" y="3016250"/>
          <p14:tracePt t="13579" x="7175500" y="3130550"/>
          <p14:tracePt t="13595" x="7321550" y="3403600"/>
          <p14:tracePt t="13612" x="7429500" y="3562350"/>
          <p14:tracePt t="13629" x="7543800" y="3727450"/>
          <p14:tracePt t="13646" x="7658100" y="3898900"/>
          <p14:tracePt t="13662" x="7708900" y="4025900"/>
          <p14:tracePt t="13679" x="7772400" y="4127500"/>
          <p14:tracePt t="13697" x="7848600" y="4279900"/>
          <p14:tracePt t="13712" x="7893050" y="4419600"/>
          <p14:tracePt t="13729" x="7924800" y="4470400"/>
          <p14:tracePt t="13746" x="7943850" y="4527550"/>
          <p14:tracePt t="13753" x="7950200" y="4533900"/>
          <p14:tracePt t="13762" x="7956550" y="4546600"/>
          <p14:tracePt t="13779" x="7969250" y="4559300"/>
          <p14:tracePt t="13795" x="7981950" y="4572000"/>
          <p14:tracePt t="13812" x="7988300" y="4591050"/>
          <p14:tracePt t="13828" x="7994650" y="4603750"/>
          <p14:tracePt t="13847" x="7994650" y="4610100"/>
          <p14:tracePt t="13878" x="7994650" y="4616450"/>
          <p14:tracePt t="13898" x="7994650" y="4622800"/>
          <p14:tracePt t="13912" x="7994650" y="4635500"/>
          <p14:tracePt t="13929" x="7931150" y="4641850"/>
          <p14:tracePt t="13946" x="7823200" y="4616450"/>
          <p14:tracePt t="13962" x="7626350" y="4470400"/>
          <p14:tracePt t="13978" x="7461250" y="4343400"/>
          <p14:tracePt t="13996" x="7296150" y="4210050"/>
          <p14:tracePt t="14012" x="7169150" y="4102100"/>
          <p14:tracePt t="14029" x="7042150" y="3994150"/>
          <p14:tracePt t="14046" x="6902450" y="3854450"/>
          <p14:tracePt t="14062" x="6819900" y="3759200"/>
          <p14:tracePt t="14078" x="6762750" y="3683000"/>
          <p14:tracePt t="14097" x="6673850" y="3467100"/>
          <p14:tracePt t="14111" x="6629400" y="3308350"/>
          <p14:tracePt t="14129" x="6610350" y="3187700"/>
          <p14:tracePt t="14147" x="6597650" y="2997200"/>
          <p14:tracePt t="14162" x="6597650" y="2857500"/>
          <p14:tracePt t="14178" x="6623050" y="2711450"/>
          <p14:tracePt t="14196" x="6724650" y="2457450"/>
          <p14:tracePt t="14212" x="6800850" y="2343150"/>
          <p14:tracePt t="14232" x="6870700" y="2260600"/>
          <p14:tracePt t="14236" x="6908800" y="2216150"/>
          <p14:tracePt t="14247" x="6997700" y="2165350"/>
          <p14:tracePt t="14263" x="7067550" y="2127250"/>
          <p14:tracePt t="14278" x="7137400" y="2120900"/>
          <p14:tracePt t="14298" x="7283450" y="2120900"/>
          <p14:tracePt t="14312" x="7391400" y="2152650"/>
          <p14:tracePt t="14328" x="7454900" y="2190750"/>
          <p14:tracePt t="14346" x="7581900" y="2298700"/>
          <p14:tracePt t="14362" x="7651750" y="2387600"/>
          <p14:tracePt t="14379" x="7721600" y="2470150"/>
          <p14:tracePt t="14397" x="7867650" y="2622550"/>
          <p14:tracePt t="14412" x="8013700" y="2787650"/>
          <p14:tracePt t="14428" x="8115300" y="2927350"/>
          <p14:tracePt t="14446" x="8255000" y="3175000"/>
          <p14:tracePt t="14462" x="8337550" y="3340100"/>
          <p14:tracePt t="14479" x="8362950" y="3435350"/>
          <p14:tracePt t="14497" x="8432800" y="3657600"/>
          <p14:tracePt t="14511" x="8451850" y="3778250"/>
          <p14:tracePt t="14529" x="8451850" y="3905250"/>
          <p14:tracePt t="14546" x="8420100" y="4114800"/>
          <p14:tracePt t="14561" x="8369300" y="4203700"/>
          <p14:tracePt t="14578" x="8261350" y="4286250"/>
          <p14:tracePt t="14596" x="8064500" y="4324350"/>
          <p14:tracePt t="14612" x="7931150" y="4292600"/>
          <p14:tracePt t="14629" x="7804150" y="4216400"/>
          <p14:tracePt t="14647" x="7581900" y="3917950"/>
          <p14:tracePt t="14662" x="7473950" y="3740150"/>
          <p14:tracePt t="14678" x="7416800" y="3619500"/>
          <p14:tracePt t="14697" x="7404100" y="3416300"/>
          <p14:tracePt t="14713" x="7448550" y="3282950"/>
          <p14:tracePt t="14728" x="7581900" y="3130550"/>
          <p14:tracePt t="14749" x="8070850" y="2851150"/>
          <p14:tracePt t="14755" x="8248650" y="2762250"/>
          <p14:tracePt t="14763" x="8432800" y="2711450"/>
          <p14:tracePt t="14778" x="8902700" y="2635250"/>
          <p14:tracePt t="14797" x="9404350" y="2724150"/>
          <p14:tracePt t="14812" x="9785350" y="2851150"/>
          <p14:tracePt t="14828" x="10077450" y="2978150"/>
          <p14:tracePt t="14847" x="10407650" y="3149600"/>
          <p14:tracePt t="14862" x="10477500" y="3200400"/>
          <p14:tracePt t="14878" x="10712450" y="3549650"/>
          <p14:tracePt t="14895" x="10814050" y="3917950"/>
          <p14:tracePt t="14914" x="10852150" y="4349750"/>
          <p14:tracePt t="14928" x="10845800" y="4686300"/>
          <p14:tracePt t="14948" x="10788650" y="5181600"/>
          <p14:tracePt t="14962" x="10737850" y="5314950"/>
          <p14:tracePt t="14979" x="10629900" y="5435600"/>
          <p14:tracePt t="14997" x="10363200" y="5524500"/>
          <p14:tracePt t="15012" x="9855200" y="5473700"/>
          <p14:tracePt t="15028" x="9404350" y="5245100"/>
          <p14:tracePt t="15047" x="9182100" y="5105400"/>
          <p14:tracePt t="15061" x="8756650" y="4762500"/>
          <p14:tracePt t="15078" x="8578850" y="4572000"/>
          <p14:tracePt t="15097" x="8432800" y="4349750"/>
          <p14:tracePt t="15111" x="8369300" y="4203700"/>
          <p14:tracePt t="15128" x="8356600" y="4006850"/>
          <p14:tracePt t="15147" x="8420100" y="3746500"/>
          <p14:tracePt t="15162" x="8515350" y="3575050"/>
          <p14:tracePt t="15178" x="8629650" y="3384550"/>
          <p14:tracePt t="15195" x="8782050" y="3263900"/>
          <p14:tracePt t="15213" x="9036050" y="3162300"/>
          <p14:tracePt t="15229" x="9404350" y="3175000"/>
          <p14:tracePt t="15247" x="9696450" y="3295650"/>
          <p14:tracePt t="15262" x="9823450" y="3390900"/>
          <p14:tracePt t="15278" x="10033000" y="3619500"/>
          <p14:tracePt t="15295" x="10134600" y="3816350"/>
          <p14:tracePt t="15311" x="10153650" y="4121150"/>
          <p14:tracePt t="15328" x="10121900" y="4267200"/>
          <p14:tracePt t="15347" x="10026650" y="4438650"/>
          <p14:tracePt t="15361" x="9874250" y="4591050"/>
          <p14:tracePt t="15379" x="9677400" y="4686300"/>
          <p14:tracePt t="15395" x="9398000" y="4737100"/>
          <p14:tracePt t="15411" x="9112250" y="4679950"/>
          <p14:tracePt t="15428" x="8864600" y="4572000"/>
          <p14:tracePt t="15444" x="8699500" y="4483100"/>
          <p14:tracePt t="15462" x="8515350" y="4356100"/>
          <p14:tracePt t="15478" x="8407400" y="4229100"/>
          <p14:tracePt t="15495" x="8337550" y="4076700"/>
          <p14:tracePt t="15511" x="8343900" y="3892550"/>
          <p14:tracePt t="15528" x="8426450" y="3733800"/>
          <p14:tracePt t="15545" x="8547100" y="3581400"/>
          <p14:tracePt t="15561" x="8801100" y="3403600"/>
          <p14:tracePt t="15578" x="9144000" y="3321050"/>
          <p14:tracePt t="15595" x="9423400" y="3378200"/>
          <p14:tracePt t="15611" x="9607550" y="3448050"/>
          <p14:tracePt t="15628" x="9785350" y="3638550"/>
          <p14:tracePt t="15645" x="9880600" y="3835400"/>
          <p14:tracePt t="15661" x="9918700" y="3956050"/>
          <p14:tracePt t="15678" x="9880600" y="4216400"/>
          <p14:tracePt t="15695" x="9785350" y="4381500"/>
          <p14:tracePt t="15711" x="9632950" y="4527550"/>
          <p14:tracePt t="15728" x="9277350" y="4667250"/>
          <p14:tracePt t="15745" x="8959850" y="4692650"/>
          <p14:tracePt t="15750" x="8775700" y="4692650"/>
          <p14:tracePt t="15761" x="8661400" y="4686300"/>
          <p14:tracePt t="15778" x="8178800" y="4565650"/>
          <p14:tracePt t="15795" x="8001000" y="4464050"/>
          <p14:tracePt t="15811" x="7759700" y="4298950"/>
          <p14:tracePt t="15828" x="7499350" y="4006850"/>
          <p14:tracePt t="15844" x="7397750" y="3841750"/>
          <p14:tracePt t="15861" x="7327900" y="3695700"/>
          <p14:tracePt t="15878" x="7277100" y="3479800"/>
          <p14:tracePt t="15894" x="7277100" y="3365500"/>
          <p14:tracePt t="15912" x="7296150" y="3282950"/>
          <p14:tracePt t="15928" x="7372350" y="3149600"/>
          <p14:tracePt t="15944" x="7537450" y="3035300"/>
          <p14:tracePt t="15962" x="7734300" y="3003550"/>
          <p14:tracePt t="15978" x="7981950" y="3041650"/>
          <p14:tracePt t="15994" x="8108950" y="3124200"/>
          <p14:tracePt t="16012" x="8280400" y="3352800"/>
          <p14:tracePt t="16028" x="8312150" y="3505200"/>
          <p14:tracePt t="16045" x="8318500" y="3651250"/>
          <p14:tracePt t="16062" x="8070850" y="4000500"/>
          <p14:tracePt t="16078" x="7816850" y="4203700"/>
          <p14:tracePt t="16094" x="7435850" y="4349750"/>
          <p14:tracePt t="16112" x="7048500" y="4400550"/>
          <p14:tracePt t="16128" x="6692900" y="4330700"/>
          <p14:tracePt t="16144" x="6451600" y="4229100"/>
          <p14:tracePt t="16162" x="6007100" y="3994150"/>
          <p14:tracePt t="16178" x="5854700" y="3892550"/>
          <p14:tracePt t="16194" x="5715000" y="3803650"/>
          <p14:tracePt t="16212" x="5607050" y="3670300"/>
          <p14:tracePt t="16228" x="5511800" y="3479800"/>
          <p14:tracePt t="16244" x="5492750" y="3346450"/>
          <p14:tracePt t="16262" x="5492750" y="3194050"/>
          <p14:tracePt t="16265" x="5543550" y="3022600"/>
          <p14:tracePt t="16278" x="5626100" y="2825750"/>
          <p14:tracePt t="16294" x="5753100" y="2647950"/>
          <p14:tracePt t="16312" x="5842000" y="2501900"/>
          <p14:tracePt t="16327" x="5911850" y="2419350"/>
          <p14:tracePt t="16344" x="5994400" y="2349500"/>
          <p14:tracePt t="16362" x="6121400" y="2260600"/>
          <p14:tracePt t="16378" x="6362700" y="2184400"/>
          <p14:tracePt t="16394" x="6635750" y="2171700"/>
          <p14:tracePt t="16412" x="6991350" y="2273300"/>
          <p14:tracePt t="16428" x="7245350" y="2476500"/>
          <p14:tracePt t="16444" x="7454900" y="2717800"/>
          <p14:tracePt t="16462" x="7651750" y="3321050"/>
          <p14:tracePt t="16478" x="7677150" y="3689350"/>
          <p14:tracePt t="16495" x="7677150" y="3937000"/>
          <p14:tracePt t="16514" x="7632700" y="4210050"/>
          <p14:tracePt t="16528" x="7562850" y="4349750"/>
          <p14:tracePt t="16544" x="7467600" y="4419600"/>
          <p14:tracePt t="16562" x="7264400" y="4540250"/>
          <p14:tracePt t="16578" x="7105650" y="4578350"/>
          <p14:tracePt t="16594" x="6959600" y="4597400"/>
          <p14:tracePt t="16613" x="6826250" y="4629150"/>
          <p14:tracePt t="16628" x="6788150" y="4641850"/>
          <p14:tracePt t="16645" x="6756400" y="4654550"/>
          <p14:tracePt t="16664" x="6737350" y="4660900"/>
          <p14:tracePt t="16678" x="6731000" y="466090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That was brilliant work kids. Now let’s find the missing numbers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Shall we start doing the worksheet???</a:t>
            </a:r>
            <a:endParaRPr lang="en-US" dirty="0"/>
          </a:p>
          <a:p>
            <a:pPr algn="l"/>
            <a:r>
              <a:rPr lang="en-US">
                <a:hlinkClick r:id="rId4"/>
              </a:rPr>
              <a:t>https://</a:t>
            </a:r>
            <a:r>
              <a:rPr lang="en-US" smtClean="0">
                <a:hlinkClick r:id="rId4"/>
              </a:rPr>
              <a:t>www.liveworksheets.com/xu351235dk</a:t>
            </a:r>
            <a:r>
              <a:rPr lang="en-US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831" y="323574"/>
            <a:ext cx="1282699" cy="1282699"/>
          </a:xfrm>
          <a:prstGeom prst="rect">
            <a:avLst/>
          </a:prstGeom>
        </p:spPr>
      </p:pic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15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821"/>
    </mc:Choice>
    <mc:Fallback>
      <p:transition spd="slow" advTm="98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5835" x="6731000" y="4654550"/>
          <p14:tracePt t="5841" x="6731000" y="4635500"/>
          <p14:tracePt t="5849" x="6731000" y="4622800"/>
          <p14:tracePt t="5862" x="6731000" y="4597400"/>
          <p14:tracePt t="5877" x="6731000" y="4578350"/>
          <p14:tracePt t="5894" x="6731000" y="4565650"/>
          <p14:tracePt t="5913" x="6731000" y="4521200"/>
          <p14:tracePt t="5927" x="6737350" y="4495800"/>
          <p14:tracePt t="5946" x="6750050" y="4464050"/>
          <p14:tracePt t="5952" x="6750050" y="4457700"/>
          <p14:tracePt t="5962" x="6750050" y="4438650"/>
          <p14:tracePt t="5977" x="6750050" y="4432300"/>
          <p14:tracePt t="5995" x="6750050" y="4425950"/>
          <p14:tracePt t="6012" x="6750050" y="4419600"/>
          <p14:tracePt t="6027" x="6750050" y="4406900"/>
          <p14:tracePt t="6044" x="6750050" y="4394200"/>
          <p14:tracePt t="6063" x="6750050" y="4381500"/>
          <p14:tracePt t="6077" x="6750050" y="4375150"/>
          <p14:tracePt t="6094" x="6750050" y="4356100"/>
          <p14:tracePt t="6112" x="6750050" y="4343400"/>
          <p14:tracePt t="6144" x="6750050" y="4337050"/>
          <p14:tracePt t="6161" x="6750050" y="4330700"/>
          <p14:tracePt t="6177" x="6750050" y="4324350"/>
          <p14:tracePt t="6194" x="6750050" y="4318000"/>
          <p14:tracePt t="6220" x="6750050" y="4305300"/>
          <p14:tracePt t="6258" x="6750050" y="4298950"/>
          <p14:tracePt t="6564" x="6750050" y="4305300"/>
          <p14:tracePt t="6587" x="6750050" y="4311650"/>
          <p14:tracePt t="6593" x="6743700" y="4311650"/>
          <p14:tracePt t="6601" x="6743700" y="4318000"/>
          <p14:tracePt t="6621" x="6743700" y="4324350"/>
          <p14:tracePt t="6629" x="6737350" y="4324350"/>
          <p14:tracePt t="6656" x="6731000" y="4337050"/>
          <p14:tracePt t="6687" x="6724650" y="4337050"/>
          <p14:tracePt t="6706" x="6718300" y="4337050"/>
          <p14:tracePt t="6721" x="6711950" y="4337050"/>
          <p14:tracePt t="6735" x="6711950" y="4343400"/>
          <p14:tracePt t="6744" x="6705600" y="4343400"/>
          <p14:tracePt t="6761" x="6692900" y="4349750"/>
          <p14:tracePt t="6777" x="6673850" y="4349750"/>
          <p14:tracePt t="6794" x="6667500" y="4349750"/>
          <p14:tracePt t="6810" x="6661150" y="4356100"/>
          <p14:tracePt t="6827" x="6642100" y="4356100"/>
          <p14:tracePt t="6843" x="6629400" y="4362450"/>
          <p14:tracePt t="6860" x="6616700" y="4362450"/>
          <p14:tracePt t="6877" x="6597650" y="4362450"/>
          <p14:tracePt t="6894" x="6591300" y="4362450"/>
          <p14:tracePt t="6910" x="6572250" y="4362450"/>
          <p14:tracePt t="6927" x="6559550" y="4362450"/>
          <p14:tracePt t="6945" x="6553200" y="4362450"/>
          <p14:tracePt t="7000" x="6546850" y="4362450"/>
          <p14:tracePt t="7036" x="6540500" y="4362450"/>
          <p14:tracePt t="7765" x="6546850" y="4362450"/>
          <p14:tracePt t="7779" x="6553200" y="4362450"/>
          <p14:tracePt t="7788" x="6559550" y="4362450"/>
          <p14:tracePt t="7795" x="6565900" y="4375150"/>
          <p14:tracePt t="7810" x="6578600" y="4375150"/>
          <p14:tracePt t="7828" x="6604000" y="4381500"/>
          <p14:tracePt t="7843" x="6616700" y="4381500"/>
          <p14:tracePt t="7860" x="6629400" y="4381500"/>
          <p14:tracePt t="7878" x="6642100" y="4381500"/>
          <p14:tracePt t="7893" x="6654800" y="4381500"/>
          <p14:tracePt t="7910" x="6661150" y="4387850"/>
          <p14:tracePt t="7927" x="6680200" y="4394200"/>
          <p14:tracePt t="7945" x="6724650" y="4400550"/>
          <p14:tracePt t="7951" x="6743700" y="4406900"/>
          <p14:tracePt t="7961" x="6756400" y="4406900"/>
          <p14:tracePt t="7979" x="6788150" y="4406900"/>
          <p14:tracePt t="7993" x="6826250" y="4413250"/>
          <p14:tracePt t="8010" x="6851650" y="4413250"/>
          <p14:tracePt t="8027" x="6864350" y="4413250"/>
          <p14:tracePt t="8044" x="6877050" y="4413250"/>
          <p14:tracePt t="8096" x="6883400" y="4413250"/>
          <p14:tracePt t="8123" x="6896100" y="4413250"/>
          <p14:tracePt t="8153" x="6902450" y="4413250"/>
          <p14:tracePt t="8174" x="6908800" y="44196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/>
            </a:r>
            <a:br>
              <a:rPr lang="en-US" dirty="0" smtClean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/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 smtClean="0">
                <a:latin typeface="Book Antiqua" panose="02040602050305030304" pitchFamily="18" charset="0"/>
              </a:rPr>
              <a:t/>
            </a:r>
            <a:br>
              <a:rPr lang="en-US" dirty="0" smtClean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/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 smtClean="0">
                <a:latin typeface="Book Antiqua" panose="02040602050305030304" pitchFamily="18" charset="0"/>
              </a:rPr>
              <a:t/>
            </a:r>
            <a:br>
              <a:rPr lang="en-US" dirty="0" smtClean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/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 smtClean="0">
                <a:latin typeface="Book Antiqua" panose="02040602050305030304" pitchFamily="18" charset="0"/>
              </a:rPr>
              <a:t/>
            </a:r>
            <a:br>
              <a:rPr lang="en-US" dirty="0" smtClean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/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 smtClean="0">
                <a:latin typeface="Book Antiqua" panose="02040602050305030304" pitchFamily="18" charset="0"/>
              </a:rPr>
              <a:t>That was amazing kids. Now you know the numbers till 100.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86001"/>
            <a:ext cx="10018713" cy="3505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5699">
            <a:off x="7865993" y="734559"/>
            <a:ext cx="3226076" cy="1911340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88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17"/>
    </mc:Choice>
    <mc:Fallback>
      <p:transition spd="slow" advTm="50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6619461" y="685800"/>
            <a:ext cx="4065104" cy="156044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/>
            </a:r>
            <a:br>
              <a:rPr lang="en-US" dirty="0" smtClean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/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 smtClean="0">
                <a:latin typeface="Book Antiqua" panose="02040602050305030304" pitchFamily="18" charset="0"/>
              </a:rPr>
              <a:t/>
            </a:r>
            <a:br>
              <a:rPr lang="en-US" dirty="0" smtClean="0">
                <a:latin typeface="Book Antiqua" panose="02040602050305030304" pitchFamily="18" charset="0"/>
              </a:rPr>
            </a:br>
            <a:r>
              <a:rPr lang="en-US" dirty="0" smtClean="0">
                <a:latin typeface="Book Antiqua" panose="02040602050305030304" pitchFamily="18" charset="0"/>
              </a:rPr>
              <a:t/>
            </a:r>
            <a:br>
              <a:rPr lang="en-US" dirty="0" smtClean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/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 smtClean="0">
                <a:latin typeface="Book Antiqua" panose="02040602050305030304" pitchFamily="18" charset="0"/>
              </a:rPr>
              <a:t>Come let’s start making numbers using dienes blocks.</a:t>
            </a:r>
            <a:br>
              <a:rPr lang="en-US" dirty="0" smtClean="0">
                <a:latin typeface="Book Antiqua" panose="02040602050305030304" pitchFamily="18" charset="0"/>
              </a:rPr>
            </a:br>
            <a:r>
              <a:rPr lang="en-US" dirty="0" smtClean="0">
                <a:latin typeface="Book Antiqua" panose="02040602050305030304" pitchFamily="18" charset="0"/>
              </a:rPr>
              <a:t/>
            </a:r>
            <a:br>
              <a:rPr lang="en-US" dirty="0" smtClean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/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 smtClean="0">
                <a:latin typeface="Book Antiqua" panose="02040602050305030304" pitchFamily="18" charset="0"/>
              </a:rPr>
              <a:t/>
            </a:r>
            <a:br>
              <a:rPr lang="en-US" dirty="0" smtClean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/>
            </a:r>
            <a:br>
              <a:rPr lang="en-US" dirty="0">
                <a:latin typeface="Book Antiqua" panose="02040602050305030304" pitchFamily="18" charset="0"/>
              </a:rPr>
            </a:b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4312" y="3687417"/>
            <a:ext cx="10018713" cy="21037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val Callout 3"/>
          <p:cNvSpPr/>
          <p:nvPr/>
        </p:nvSpPr>
        <p:spPr>
          <a:xfrm>
            <a:off x="6168921" y="114299"/>
            <a:ext cx="5582410" cy="2703444"/>
          </a:xfrm>
          <a:prstGeom prst="wedgeEllipseCallout">
            <a:avLst>
              <a:gd name="adj1" fmla="val -61961"/>
              <a:gd name="adj2" fmla="val -91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36" y="685801"/>
            <a:ext cx="3011555" cy="2673626"/>
          </a:xfrm>
          <a:prstGeom prst="rect">
            <a:avLst/>
          </a:prstGeom>
        </p:spPr>
      </p:pic>
      <p:pic>
        <p:nvPicPr>
          <p:cNvPr id="14" name="Picture 13" descr="C:\Users\M1057071\AppData\Local\Microsoft\Windows\INetCache\Content.MSO\BB611C31.tmp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5" t="64516" r="16953" b="17204"/>
          <a:stretch/>
        </p:blipFill>
        <p:spPr bwMode="auto">
          <a:xfrm rot="16200000">
            <a:off x="5843866" y="5316536"/>
            <a:ext cx="1839843" cy="6853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 descr="C:\Users\M1057071\AppData\Local\Microsoft\Windows\INetCache\Content.MSO\2B0E9E67.tmp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3" t="66308" r="4177" b="19355"/>
          <a:stretch/>
        </p:blipFill>
        <p:spPr bwMode="auto">
          <a:xfrm>
            <a:off x="4862687" y="4253397"/>
            <a:ext cx="795959" cy="6372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Cloud Callout 15"/>
          <p:cNvSpPr/>
          <p:nvPr/>
        </p:nvSpPr>
        <p:spPr>
          <a:xfrm>
            <a:off x="755374" y="4102100"/>
            <a:ext cx="3786809" cy="1841500"/>
          </a:xfrm>
          <a:prstGeom prst="cloudCallout">
            <a:avLst>
              <a:gd name="adj1" fmla="val 59981"/>
              <a:gd name="adj2" fmla="val -1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02026" y="4572000"/>
            <a:ext cx="2584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ok Antiqua" panose="02040602050305030304" pitchFamily="18" charset="0"/>
              </a:rPr>
              <a:t>Ones cube</a:t>
            </a:r>
          </a:p>
          <a:p>
            <a:r>
              <a:rPr lang="en-US" sz="2400" dirty="0" smtClean="0">
                <a:latin typeface="Book Antiqua" panose="02040602050305030304" pitchFamily="18" charset="0"/>
              </a:rPr>
              <a:t>10 ones = 1 ten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sp>
        <p:nvSpPr>
          <p:cNvPr id="18" name="Cloud Callout 17"/>
          <p:cNvSpPr/>
          <p:nvPr/>
        </p:nvSpPr>
        <p:spPr>
          <a:xfrm>
            <a:off x="7273857" y="4343675"/>
            <a:ext cx="4549672" cy="1997489"/>
          </a:xfrm>
          <a:prstGeom prst="cloudCallout">
            <a:avLst>
              <a:gd name="adj1" fmla="val -52092"/>
              <a:gd name="adj2" fmla="val 45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100392" y="4777405"/>
            <a:ext cx="3120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ok Antiqua" panose="02040602050305030304" pitchFamily="18" charset="0"/>
              </a:rPr>
              <a:t>Tens strip</a:t>
            </a:r>
          </a:p>
          <a:p>
            <a:r>
              <a:rPr lang="en-US" sz="2400" dirty="0" smtClean="0">
                <a:latin typeface="Book Antiqua" panose="02040602050305030304" pitchFamily="18" charset="0"/>
              </a:rPr>
              <a:t>10 tens = 1 hundred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00415">
            <a:off x="5752953" y="2891088"/>
            <a:ext cx="2074176" cy="1457754"/>
          </a:xfrm>
          <a:prstGeom prst="rect">
            <a:avLst/>
          </a:prstGeom>
        </p:spPr>
      </p:pic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75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111"/>
    </mc:Choice>
    <mc:Fallback>
      <p:transition spd="slow" advTm="281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995" x="6896100" y="4337050"/>
          <p14:tracePt t="1001" x="6889750" y="4235450"/>
          <p14:tracePt t="1010" x="6877050" y="4133850"/>
          <p14:tracePt t="1018" x="6877050" y="4032250"/>
          <p14:tracePt t="1035" x="6858000" y="3543300"/>
          <p14:tracePt t="1052" x="6870700" y="3187700"/>
          <p14:tracePt t="1068" x="6934200" y="2863850"/>
          <p14:tracePt t="1085" x="7048500" y="2552700"/>
          <p14:tracePt t="1102" x="7112000" y="2374900"/>
          <p14:tracePt t="1119" x="7175500" y="2260600"/>
          <p14:tracePt t="1125" x="7200900" y="2216150"/>
          <p14:tracePt t="1135" x="7302500" y="2089150"/>
          <p14:tracePt t="1151" x="7423150" y="1911350"/>
          <p14:tracePt t="1168" x="7524750" y="1797050"/>
          <p14:tracePt t="1185" x="7626350" y="1701800"/>
          <p14:tracePt t="1201" x="7658100" y="1670050"/>
          <p14:tracePt t="1219" x="7664450" y="1663700"/>
          <p14:tracePt t="1235" x="7677150" y="1657350"/>
          <p14:tracePt t="1251" x="7683500" y="1657350"/>
          <p14:tracePt t="1268" x="7702550" y="1638300"/>
          <p14:tracePt t="1285" x="7715250" y="1625600"/>
          <p14:tracePt t="1301" x="7721600" y="1619250"/>
          <p14:tracePt t="1366" x="7702550" y="1619250"/>
          <p14:tracePt t="1373" x="7683500" y="1619250"/>
          <p14:tracePt t="1385" x="7632700" y="1619250"/>
          <p14:tracePt t="1401" x="7581900" y="1619250"/>
          <p14:tracePt t="1418" x="7543800" y="1606550"/>
          <p14:tracePt t="1437" x="7493000" y="1581150"/>
          <p14:tracePt t="1452" x="7448550" y="1555750"/>
          <p14:tracePt t="1468" x="7423150" y="1524000"/>
          <p14:tracePt t="1486" x="7385050" y="1492250"/>
          <p14:tracePt t="1504" x="7372350" y="1447800"/>
          <p14:tracePt t="1518" x="7366000" y="1441450"/>
          <p14:tracePt t="1535" x="7366000" y="1435100"/>
          <p14:tracePt t="1551" x="7366000" y="1428750"/>
          <p14:tracePt t="1568" x="7366000" y="1422400"/>
          <p14:tracePt t="1596" x="7366000" y="1416050"/>
          <p14:tracePt t="1612" x="7366000" y="1409700"/>
          <p14:tracePt t="1620" x="7366000" y="1403350"/>
          <p14:tracePt t="1636" x="7378700" y="1358900"/>
          <p14:tracePt t="1652" x="7442200" y="1308100"/>
          <p14:tracePt t="1668" x="7556500" y="1238250"/>
          <p14:tracePt t="1687" x="7829550" y="1168400"/>
          <p14:tracePt t="1701" x="7962900" y="1136650"/>
          <p14:tracePt t="1718" x="8140700" y="1136650"/>
          <p14:tracePt t="1735" x="8312150" y="1181100"/>
          <p14:tracePt t="1752" x="8458200" y="1206500"/>
          <p14:tracePt t="1768" x="8509000" y="1225550"/>
          <p14:tracePt t="1786" x="8572500" y="1225550"/>
          <p14:tracePt t="1802" x="8610600" y="1225550"/>
          <p14:tracePt t="1818" x="8636000" y="1219200"/>
          <p14:tracePt t="1835" x="8661400" y="1212850"/>
          <p14:tracePt t="1851" x="8680450" y="1212850"/>
          <p14:tracePt t="1869" x="8686800" y="1212850"/>
          <p14:tracePt t="1886" x="8686800" y="1206500"/>
          <p14:tracePt t="1901" x="8699500" y="1206500"/>
          <p14:tracePt t="1918" x="8705850" y="1193800"/>
          <p14:tracePt t="1935" x="8743950" y="1187450"/>
          <p14:tracePt t="1952" x="8769350" y="1187450"/>
          <p14:tracePt t="1968" x="8794750" y="1181100"/>
          <p14:tracePt t="1985" x="8832850" y="1181100"/>
          <p14:tracePt t="2001" x="8940800" y="1181100"/>
          <p14:tracePt t="2018" x="9055100" y="1181100"/>
          <p14:tracePt t="2035" x="9156700" y="1181100"/>
          <p14:tracePt t="2052" x="9271000" y="1187450"/>
          <p14:tracePt t="2068" x="9347200" y="1206500"/>
          <p14:tracePt t="2085" x="9467850" y="1225550"/>
          <p14:tracePt t="2102" x="9626600" y="1231900"/>
          <p14:tracePt t="2118" x="9709150" y="1231900"/>
          <p14:tracePt t="2135" x="9804400" y="1231900"/>
          <p14:tracePt t="2141" x="9855200" y="1219200"/>
          <p14:tracePt t="2152" x="9912350" y="1219200"/>
          <p14:tracePt t="2168" x="9969500" y="1219200"/>
          <p14:tracePt t="2185" x="9994900" y="1219200"/>
          <p14:tracePt t="2201" x="10020300" y="1219200"/>
          <p14:tracePt t="2218" x="10039350" y="1219200"/>
          <p14:tracePt t="2235" x="10045700" y="1219200"/>
          <p14:tracePt t="2252" x="10052050" y="1219200"/>
          <p14:tracePt t="2268" x="10083800" y="1219200"/>
          <p14:tracePt t="2285" x="10096500" y="1219200"/>
          <p14:tracePt t="2302" x="10134600" y="1219200"/>
          <p14:tracePt t="2318" x="10153650" y="1219200"/>
          <p14:tracePt t="2335" x="10179050" y="1219200"/>
          <p14:tracePt t="2352" x="10217150" y="1219200"/>
          <p14:tracePt t="2368" x="10229850" y="1219200"/>
          <p14:tracePt t="2385" x="10236200" y="1219200"/>
          <p14:tracePt t="2402" x="10255250" y="1219200"/>
          <p14:tracePt t="2418" x="10261600" y="1219200"/>
          <p14:tracePt t="2460" x="10267950" y="1219200"/>
          <p14:tracePt t="2518" x="10267950" y="1225550"/>
          <p14:tracePt t="2525" x="10267950" y="1231900"/>
          <p14:tracePt t="2534" x="10267950" y="1250950"/>
          <p14:tracePt t="2551" x="10210800" y="1352550"/>
          <p14:tracePt t="2568" x="10147300" y="1447800"/>
          <p14:tracePt t="2585" x="10039350" y="1543050"/>
          <p14:tracePt t="2602" x="9715500" y="1670050"/>
          <p14:tracePt t="2618" x="9372600" y="1689100"/>
          <p14:tracePt t="2635" x="9086850" y="1682750"/>
          <p14:tracePt t="2641" x="8947150" y="1676400"/>
          <p14:tracePt t="2652" x="8585200" y="1651000"/>
          <p14:tracePt t="2668" x="8362950" y="1619250"/>
          <p14:tracePt t="2685" x="8077200" y="1581150"/>
          <p14:tracePt t="2703" x="7740650" y="1568450"/>
          <p14:tracePt t="2718" x="7550150" y="1562100"/>
          <p14:tracePt t="2735" x="7461250" y="1568450"/>
          <p14:tracePt t="2752" x="7378700" y="1600200"/>
          <p14:tracePt t="2768" x="7340600" y="1612900"/>
          <p14:tracePt t="2784" x="7327900" y="1619250"/>
          <p14:tracePt t="2802" x="7315200" y="1625600"/>
          <p14:tracePt t="2818" x="7302500" y="1625600"/>
          <p14:tracePt t="2834" x="7289800" y="1631950"/>
          <p14:tracePt t="2852" x="7277100" y="1644650"/>
          <p14:tracePt t="2884" x="7270750" y="1651000"/>
          <p14:tracePt t="2919" x="7264400" y="1651000"/>
          <p14:tracePt t="2935" x="7264400" y="1657350"/>
          <p14:tracePt t="2953" x="7251700" y="1670050"/>
          <p14:tracePt t="2968" x="7245350" y="1676400"/>
          <p14:tracePt t="2984" x="7226300" y="1682750"/>
          <p14:tracePt t="3002" x="7219950" y="1689100"/>
          <p14:tracePt t="3018" x="7219950" y="1708150"/>
          <p14:tracePt t="3034" x="7213600" y="1714500"/>
          <p14:tracePt t="3053" x="7213600" y="1720850"/>
          <p14:tracePt t="3084" x="7213600" y="1727200"/>
          <p14:tracePt t="3112" x="7213600" y="1733550"/>
          <p14:tracePt t="3163" x="7213600" y="1739900"/>
          <p14:tracePt t="3199" x="7213600" y="1746250"/>
          <p14:tracePt t="3226" x="7213600" y="1752600"/>
          <p14:tracePt t="3233" x="7213600" y="1758950"/>
          <p14:tracePt t="3241" x="7219950" y="1778000"/>
          <p14:tracePt t="3254" x="7264400" y="1803400"/>
          <p14:tracePt t="3268" x="7308850" y="1841500"/>
          <p14:tracePt t="3284" x="7359650" y="1866900"/>
          <p14:tracePt t="3301" x="7416800" y="1879600"/>
          <p14:tracePt t="3317" x="7550150" y="1866900"/>
          <p14:tracePt t="3334" x="7645400" y="1841500"/>
          <p14:tracePt t="3351" x="7759700" y="1784350"/>
          <p14:tracePt t="3368" x="7912100" y="1714500"/>
          <p14:tracePt t="3385" x="7950200" y="1695450"/>
          <p14:tracePt t="3401" x="7981950" y="1682750"/>
          <p14:tracePt t="3418" x="8032750" y="1670050"/>
          <p14:tracePt t="3434" x="8077200" y="1670050"/>
          <p14:tracePt t="3451" x="8128000" y="1670050"/>
          <p14:tracePt t="3468" x="8216900" y="1670050"/>
          <p14:tracePt t="3484" x="8274050" y="1670050"/>
          <p14:tracePt t="3501" x="8318500" y="1670050"/>
          <p14:tracePt t="3518" x="8382000" y="1670050"/>
          <p14:tracePt t="3534" x="8413750" y="1670050"/>
          <p14:tracePt t="3551" x="8426450" y="1670050"/>
          <p14:tracePt t="3568" x="8464550" y="1670050"/>
          <p14:tracePt t="3584" x="8489950" y="1670050"/>
          <p14:tracePt t="3601" x="8509000" y="1670050"/>
          <p14:tracePt t="3617" x="8540750" y="1670050"/>
          <p14:tracePt t="3635" x="8566150" y="1670050"/>
          <p14:tracePt t="3640" x="8578850" y="1670050"/>
          <p14:tracePt t="3652" x="8591550" y="1670050"/>
          <p14:tracePt t="3669" x="8623300" y="1670050"/>
          <p14:tracePt t="3684" x="8636000" y="1670050"/>
          <p14:tracePt t="3703" x="8655050" y="1670050"/>
          <p14:tracePt t="3718" x="8661400" y="1670050"/>
          <p14:tracePt t="3734" x="8674100" y="1670050"/>
          <p14:tracePt t="3751" x="8680450" y="1670050"/>
          <p14:tracePt t="3768" x="8712200" y="1670050"/>
          <p14:tracePt t="3784" x="8737600" y="1670050"/>
          <p14:tracePt t="3801" x="8750300" y="1670050"/>
          <p14:tracePt t="3817" x="8775700" y="1670050"/>
          <p14:tracePt t="3834" x="8782050" y="1670050"/>
          <p14:tracePt t="3851" x="8788400" y="1670050"/>
          <p14:tracePt t="3884" x="8794750" y="1670050"/>
          <p14:tracePt t="4598" x="8832850" y="1670050"/>
          <p14:tracePt t="4607" x="8851900" y="1670050"/>
          <p14:tracePt t="4618" x="8959850" y="1670050"/>
          <p14:tracePt t="4634" x="9029700" y="1676400"/>
          <p14:tracePt t="4651" x="9080500" y="1682750"/>
          <p14:tracePt t="4669" x="9137650" y="1689100"/>
          <p14:tracePt t="4684" x="9150350" y="1689100"/>
          <p14:tracePt t="4700" x="9182100" y="1689100"/>
          <p14:tracePt t="4721" x="9207500" y="1695450"/>
          <p14:tracePt t="4734" x="9258300" y="1695450"/>
          <p14:tracePt t="4750" x="9290050" y="1695450"/>
          <p14:tracePt t="4768" x="9366250" y="1695450"/>
          <p14:tracePt t="4784" x="9417050" y="1695450"/>
          <p14:tracePt t="4800" x="9467850" y="1689100"/>
          <p14:tracePt t="4819" x="9518650" y="1682750"/>
          <p14:tracePt t="4834" x="9537700" y="1682750"/>
          <p14:tracePt t="4850" x="9550400" y="1682750"/>
          <p14:tracePt t="4868" x="9563100" y="1682750"/>
          <p14:tracePt t="4884" x="9575800" y="1682750"/>
          <p14:tracePt t="4901" x="9582150" y="1682750"/>
          <p14:tracePt t="4920" x="9594850" y="1682750"/>
          <p14:tracePt t="4957" x="9594850" y="1689100"/>
          <p14:tracePt t="4969" x="9594850" y="1720850"/>
          <p14:tracePt t="4984" x="9525000" y="1797050"/>
          <p14:tracePt t="5000" x="9404350" y="1898650"/>
          <p14:tracePt t="5018" x="9290050" y="1974850"/>
          <p14:tracePt t="5034" x="9156700" y="2044700"/>
          <p14:tracePt t="5050" x="9086850" y="2076450"/>
          <p14:tracePt t="5068" x="8991600" y="2095500"/>
          <p14:tracePt t="5084" x="8909050" y="2108200"/>
          <p14:tracePt t="5101" x="8870950" y="2114550"/>
          <p14:tracePt t="5118" x="8826500" y="2120900"/>
          <p14:tracePt t="5135" x="8801100" y="2127250"/>
          <p14:tracePt t="5141" x="8788400" y="2133600"/>
          <p14:tracePt t="5150" x="8782050" y="2133600"/>
          <p14:tracePt t="5170" x="8750300" y="2146300"/>
          <p14:tracePt t="5185" x="8731250" y="2152650"/>
          <p14:tracePt t="5200" x="8718550" y="2159000"/>
          <p14:tracePt t="5221" x="8699500" y="2159000"/>
          <p14:tracePt t="5235" x="8693150" y="2159000"/>
          <p14:tracePt t="5250" x="8686800" y="2159000"/>
          <p14:tracePt t="5269" x="8680450" y="2171700"/>
          <p14:tracePt t="5285" x="8674100" y="2171700"/>
          <p14:tracePt t="5300" x="8674100" y="2178050"/>
          <p14:tracePt t="5334" x="8667750" y="2178050"/>
          <p14:tracePt t="5359" x="8661400" y="2184400"/>
          <p14:tracePt t="5379" x="8655050" y="2190750"/>
          <p14:tracePt t="5393" x="8648700" y="2197100"/>
          <p14:tracePt t="5401" x="8648700" y="2203450"/>
          <p14:tracePt t="5422" x="8648700" y="2209800"/>
          <p14:tracePt t="5435" x="8648700" y="2228850"/>
          <p14:tracePt t="5451" x="8648700" y="2241550"/>
          <p14:tracePt t="5469" x="8648700" y="2247900"/>
          <p14:tracePt t="5485" x="8648700" y="2273300"/>
          <p14:tracePt t="5500" x="8648700" y="2298700"/>
          <p14:tracePt t="5518" x="8648700" y="2311400"/>
          <p14:tracePt t="5535" x="8648700" y="2330450"/>
          <p14:tracePt t="5550" x="8648700" y="2349500"/>
          <p14:tracePt t="5609" x="8648700" y="2355850"/>
          <p14:tracePt t="7546" x="8585200" y="2362200"/>
          <p14:tracePt t="7552" x="8470900" y="2387600"/>
          <p14:tracePt t="7566" x="8299450" y="2425700"/>
          <p14:tracePt t="7583" x="8089900" y="2501900"/>
          <p14:tracePt t="7600" x="7823200" y="2635250"/>
          <p14:tracePt t="7616" x="7708900" y="2711450"/>
          <p14:tracePt t="7633" x="7607300" y="2781300"/>
          <p14:tracePt t="7639" x="7562850" y="2819400"/>
          <p14:tracePt t="7650" x="7423150" y="2908300"/>
          <p14:tracePt t="7667" x="7296150" y="2997200"/>
          <p14:tracePt t="7683" x="7200900" y="3060700"/>
          <p14:tracePt t="7700" x="7073900" y="3130550"/>
          <p14:tracePt t="7717" x="6978650" y="3206750"/>
          <p14:tracePt t="7733" x="6908800" y="3263900"/>
          <p14:tracePt t="7750" x="6819900" y="3346450"/>
          <p14:tracePt t="7766" x="6769100" y="3384550"/>
          <p14:tracePt t="7783" x="6705600" y="3460750"/>
          <p14:tracePt t="7801" x="6648450" y="3581400"/>
          <p14:tracePt t="7816" x="6591300" y="3683000"/>
          <p14:tracePt t="7833" x="6565900" y="3740150"/>
          <p14:tracePt t="7851" x="6540500" y="3841750"/>
          <p14:tracePt t="7866" x="6540500" y="3886200"/>
          <p14:tracePt t="7883" x="6540500" y="3917950"/>
          <p14:tracePt t="7901" x="6565900" y="3987800"/>
          <p14:tracePt t="7916" x="6673850" y="4083050"/>
          <p14:tracePt t="7933" x="6794500" y="4159250"/>
          <p14:tracePt t="7952" x="6997700" y="4184650"/>
          <p14:tracePt t="7966" x="7150100" y="4165600"/>
          <p14:tracePt t="7983" x="7315200" y="4089400"/>
          <p14:tracePt t="8001" x="7486650" y="3962400"/>
          <p14:tracePt t="8017" x="7575550" y="3848100"/>
          <p14:tracePt t="8033" x="7658100" y="3740150"/>
          <p14:tracePt t="8052" x="7740650" y="3619500"/>
          <p14:tracePt t="8066" x="7772400" y="3536950"/>
          <p14:tracePt t="8083" x="7785100" y="3498850"/>
          <p14:tracePt t="8101" x="7785100" y="3448050"/>
          <p14:tracePt t="8116" x="7772400" y="3429000"/>
          <p14:tracePt t="8133" x="7740650" y="3390900"/>
          <p14:tracePt t="8138" x="7708900" y="3378200"/>
          <p14:tracePt t="8151" x="7626350" y="3333750"/>
          <p14:tracePt t="8166" x="7518400" y="3308350"/>
          <p14:tracePt t="8183" x="7442200" y="3302000"/>
          <p14:tracePt t="8201" x="7296150" y="3302000"/>
          <p14:tracePt t="8216" x="7232650" y="3333750"/>
          <p14:tracePt t="8233" x="7118350" y="3390900"/>
          <p14:tracePt t="8251" x="7010400" y="3467100"/>
          <p14:tracePt t="8266" x="6896100" y="3619500"/>
          <p14:tracePt t="8283" x="6832600" y="3771900"/>
          <p14:tracePt t="8302" x="6800850" y="4025900"/>
          <p14:tracePt t="8316" x="6813550" y="4222750"/>
          <p14:tracePt t="8333" x="6864350" y="4343400"/>
          <p14:tracePt t="8352" x="6921500" y="4565650"/>
          <p14:tracePt t="8366" x="6946900" y="4610100"/>
          <p14:tracePt t="8383" x="6953250" y="4648200"/>
          <p14:tracePt t="8401" x="6972300" y="4660900"/>
          <p14:tracePt t="8417" x="6997700" y="4673600"/>
          <p14:tracePt t="8435" x="7016750" y="4673600"/>
          <p14:tracePt t="8451" x="7023100" y="4673600"/>
          <p14:tracePt t="8475" x="7029450" y="4673600"/>
          <p14:tracePt t="8483" x="7035800" y="4673600"/>
          <p14:tracePt t="8499" x="7042150" y="4673600"/>
          <p14:tracePt t="8516" x="7067550" y="4673600"/>
          <p14:tracePt t="8533" x="7073900" y="4673600"/>
          <p14:tracePt t="8550" x="7092950" y="4660900"/>
          <p14:tracePt t="8566" x="7124700" y="4654550"/>
          <p14:tracePt t="8583" x="7131050" y="4654550"/>
          <p14:tracePt t="8599" x="7143750" y="4654550"/>
          <p14:tracePt t="8616" x="7150100" y="4654550"/>
          <p14:tracePt t="8651" x="7156450" y="4654550"/>
          <p14:tracePt t="8683" x="7162800" y="4654550"/>
          <p14:tracePt t="8883" x="7137400" y="4641850"/>
          <p14:tracePt t="8889" x="7080250" y="4591050"/>
          <p14:tracePt t="8899" x="7023100" y="4559300"/>
          <p14:tracePt t="8918" x="6800850" y="4419600"/>
          <p14:tracePt t="8932" x="6553200" y="4273550"/>
          <p14:tracePt t="8951" x="6299200" y="4210050"/>
          <p14:tracePt t="8966" x="5943600" y="4159250"/>
          <p14:tracePt t="8982" x="5740400" y="4146550"/>
          <p14:tracePt t="8999" x="5619750" y="4146550"/>
          <p14:tracePt t="9016" x="5524500" y="4146550"/>
          <p14:tracePt t="9032" x="5480050" y="4146550"/>
          <p14:tracePt t="9049" x="5461000" y="4146550"/>
          <p14:tracePt t="9066" x="5441950" y="4146550"/>
          <p14:tracePt t="9082" x="5429250" y="4159250"/>
          <p14:tracePt t="9099" x="5384800" y="4241800"/>
          <p14:tracePt t="9116" x="5327650" y="4445000"/>
          <p14:tracePt t="9132" x="5321300" y="4495800"/>
          <p14:tracePt t="9139" x="5321300" y="4540250"/>
          <p14:tracePt t="9148" x="5321300" y="4565650"/>
          <p14:tracePt t="9167" x="5321300" y="4635500"/>
          <p14:tracePt t="9182" x="5321300" y="4699000"/>
          <p14:tracePt t="9198" x="5334000" y="4756150"/>
          <p14:tracePt t="9216" x="5346700" y="4806950"/>
          <p14:tracePt t="9231" x="5391150" y="4813300"/>
          <p14:tracePt t="9248" x="5461000" y="4813300"/>
          <p14:tracePt t="9267" x="5651500" y="4813300"/>
          <p14:tracePt t="9282" x="5746750" y="4813300"/>
          <p14:tracePt t="9298" x="5911850" y="4813300"/>
          <p14:tracePt t="9316" x="5969000" y="4813300"/>
          <p14:tracePt t="9331" x="5988050" y="4813300"/>
          <p14:tracePt t="9348" x="6108700" y="4591050"/>
          <p14:tracePt t="9368" x="6076950" y="3873500"/>
          <p14:tracePt t="9382" x="5949950" y="3321050"/>
          <p14:tracePt t="9399" x="5924550" y="3295650"/>
          <p14:tracePt t="9418" x="5734050" y="3130550"/>
          <p14:tracePt t="9433" x="5613400" y="3060700"/>
          <p14:tracePt t="9449" x="5524500" y="3028950"/>
          <p14:tracePt t="9468" x="5416550" y="3028950"/>
          <p14:tracePt t="9482" x="5321300" y="3111500"/>
          <p14:tracePt t="9499" x="5194300" y="3327400"/>
          <p14:tracePt t="9515" x="5124450" y="3524250"/>
          <p14:tracePt t="9532" x="5048250" y="3924300"/>
          <p14:tracePt t="9549" x="5048250" y="4127500"/>
          <p14:tracePt t="9568" x="5060950" y="4248150"/>
          <p14:tracePt t="9582" x="5092700" y="4311650"/>
          <p14:tracePt t="9599" x="5207000" y="4375150"/>
          <p14:tracePt t="9617" x="5334000" y="4381500"/>
          <p14:tracePt t="9632" x="5429250" y="4381500"/>
          <p14:tracePt t="9649" x="5530850" y="4381500"/>
          <p14:tracePt t="9668" x="5626100" y="4381500"/>
          <p14:tracePt t="9683" x="5645150" y="4381500"/>
          <p14:tracePt t="9998" x="5556250" y="4400550"/>
          <p14:tracePt t="10004" x="5499100" y="4419600"/>
          <p14:tracePt t="10015" x="5410200" y="4451350"/>
          <p14:tracePt t="10032" x="5105400" y="4610100"/>
          <p14:tracePt t="10049" x="4978400" y="4705350"/>
          <p14:tracePt t="10067" x="4883150" y="4787900"/>
          <p14:tracePt t="10082" x="4737100" y="4953000"/>
          <p14:tracePt t="10099" x="4679950" y="5067300"/>
          <p14:tracePt t="10117" x="4635500" y="5207000"/>
          <p14:tracePt t="10133" x="4635500" y="5264150"/>
          <p14:tracePt t="10148" x="4635500" y="5321300"/>
          <p14:tracePt t="10165" x="4641850" y="5359400"/>
          <p14:tracePt t="10183" x="4660900" y="5391150"/>
          <p14:tracePt t="10199" x="4679950" y="5403850"/>
          <p14:tracePt t="10217" x="4718050" y="5435600"/>
          <p14:tracePt t="10234" x="4787900" y="5441950"/>
          <p14:tracePt t="10249" x="4864100" y="5441950"/>
          <p14:tracePt t="10265" x="4940300" y="5403850"/>
          <p14:tracePt t="10283" x="5073650" y="5327650"/>
          <p14:tracePt t="10298" x="5175250" y="5200650"/>
          <p14:tracePt t="10315" x="5213350" y="5111750"/>
          <p14:tracePt t="10332" x="5245100" y="5048250"/>
          <p14:tracePt t="10348" x="5270500" y="4972050"/>
          <p14:tracePt t="10365" x="5270500" y="4921250"/>
          <p14:tracePt t="10383" x="5264150" y="4806950"/>
          <p14:tracePt t="10399" x="5232400" y="4699000"/>
          <p14:tracePt t="10414" x="5194300" y="4622800"/>
          <p14:tracePt t="10434" x="5124450" y="4546600"/>
          <p14:tracePt t="10449" x="5054600" y="4495800"/>
          <p14:tracePt t="10465" x="4965700" y="4464050"/>
          <p14:tracePt t="10483" x="4876800" y="4438650"/>
          <p14:tracePt t="10499" x="4806950" y="4438650"/>
          <p14:tracePt t="10518" x="4692650" y="4432300"/>
          <p14:tracePt t="10533" x="4476750" y="4464050"/>
          <p14:tracePt t="10548" x="4381500" y="4508500"/>
          <p14:tracePt t="10565" x="4311650" y="4546600"/>
          <p14:tracePt t="10582" x="4229100" y="4622800"/>
          <p14:tracePt t="10599" x="4159250" y="4692650"/>
          <p14:tracePt t="10616" x="4108450" y="4768850"/>
          <p14:tracePt t="10632" x="4057650" y="4883150"/>
          <p14:tracePt t="10649" x="4032250" y="4972050"/>
          <p14:tracePt t="10665" x="4032250" y="5016500"/>
          <p14:tracePt t="10683" x="4044950" y="5099050"/>
          <p14:tracePt t="10699" x="4140200" y="5168900"/>
          <p14:tracePt t="10716" x="4254500" y="5238750"/>
          <p14:tracePt t="10734" x="4464050" y="5283200"/>
          <p14:tracePt t="10749" x="4616450" y="5283200"/>
          <p14:tracePt t="10765" x="4737100" y="5283200"/>
          <p14:tracePt t="10784" x="4908550" y="5245100"/>
          <p14:tracePt t="10798" x="5022850" y="5168900"/>
          <p14:tracePt t="10815" x="5111750" y="5105400"/>
          <p14:tracePt t="10832" x="5194300" y="5003800"/>
          <p14:tracePt t="10848" x="5251450" y="4914900"/>
          <p14:tracePt t="10865" x="5283200" y="4806950"/>
          <p14:tracePt t="10883" x="5314950" y="4597400"/>
          <p14:tracePt t="10898" x="5327650" y="4476750"/>
          <p14:tracePt t="10914" x="5327650" y="4413250"/>
          <p14:tracePt t="10934" x="5327650" y="4343400"/>
          <p14:tracePt t="10948" x="5314950" y="4273550"/>
          <p14:tracePt t="10965" x="5295900" y="4222750"/>
          <p14:tracePt t="10984" x="5168900" y="4108450"/>
          <p14:tracePt t="11001" x="5029200" y="4038600"/>
          <p14:tracePt t="11015" x="4972050" y="4025900"/>
          <p14:tracePt t="11033" x="4857750" y="3975100"/>
          <p14:tracePt t="11049" x="4762500" y="3956050"/>
          <p14:tracePt t="11065" x="4673600" y="3956050"/>
          <p14:tracePt t="11084" x="4565650" y="3968750"/>
          <p14:tracePt t="11098" x="4521200" y="4013200"/>
          <p14:tracePt t="11115" x="4425950" y="4108450"/>
          <p14:tracePt t="11133" x="4324350" y="4292600"/>
          <p14:tracePt t="11148" x="4279900" y="4413250"/>
          <p14:tracePt t="11165" x="4273550" y="4565650"/>
          <p14:tracePt t="11183" x="4286250" y="4787900"/>
          <p14:tracePt t="11199" x="4318000" y="4876800"/>
          <p14:tracePt t="11216" x="4362450" y="4965700"/>
          <p14:tracePt t="11233" x="4584700" y="5099050"/>
          <p14:tracePt t="11248" x="4743450" y="5156200"/>
          <p14:tracePt t="11265" x="4832350" y="5156200"/>
          <p14:tracePt t="11284" x="5054600" y="5130800"/>
          <p14:tracePt t="11299" x="5162550" y="5099050"/>
          <p14:tracePt t="11315" x="5251450" y="5060950"/>
          <p14:tracePt t="11333" x="5314950" y="5022850"/>
          <p14:tracePt t="11348" x="5353050" y="4984750"/>
          <p14:tracePt t="11364" x="5397500" y="4940300"/>
          <p14:tracePt t="11381" x="5429250" y="4876800"/>
          <p14:tracePt t="11397" x="5441950" y="4832350"/>
          <p14:tracePt t="11414" x="5441950" y="4787900"/>
          <p14:tracePt t="11431" x="5441950" y="4762500"/>
          <p14:tracePt t="11448" x="5441950" y="4743450"/>
          <p14:tracePt t="11482" x="5435600" y="4737100"/>
          <p14:tracePt t="11508" x="5435600" y="4730750"/>
          <p14:tracePt t="11843" x="5429250" y="4730750"/>
          <p14:tracePt t="11849" x="5416550" y="4730750"/>
          <p14:tracePt t="11865" x="5410200" y="4730750"/>
          <p14:tracePt t="11884" x="5384800" y="4730750"/>
          <p14:tracePt t="11899" x="5353050" y="4730750"/>
          <p14:tracePt t="11914" x="5308600" y="4730750"/>
          <p14:tracePt t="11932" x="5257800" y="4724400"/>
          <p14:tracePt t="11949" x="5213350" y="4718050"/>
          <p14:tracePt t="11965" x="5200650" y="4711700"/>
          <p14:tracePt t="11981" x="5181600" y="4705350"/>
          <p14:tracePt t="12000" x="5149850" y="4692650"/>
          <p14:tracePt t="12015" x="5118100" y="4673600"/>
          <p14:tracePt t="12032" x="5080000" y="4660900"/>
          <p14:tracePt t="12049" x="5041900" y="4648200"/>
          <p14:tracePt t="12065" x="5010150" y="4641850"/>
          <p14:tracePt t="12082" x="4991100" y="4641850"/>
          <p14:tracePt t="12099" x="4965700" y="4641850"/>
          <p14:tracePt t="12115" x="4959350" y="4641850"/>
          <p14:tracePt t="12131" x="4946650" y="4641850"/>
          <p14:tracePt t="12141" x="4933950" y="4641850"/>
          <p14:tracePt t="12148" x="4927600" y="4641850"/>
          <p14:tracePt t="12182" x="4921250" y="4641850"/>
          <p14:tracePt t="12296" x="4914900" y="4641850"/>
          <p14:tracePt t="12303" x="4908550" y="4648200"/>
          <p14:tracePt t="12315" x="4895850" y="4660900"/>
          <p14:tracePt t="12331" x="4870450" y="4679950"/>
          <p14:tracePt t="12349" x="4806950" y="4724400"/>
          <p14:tracePt t="12365" x="4730750" y="4768850"/>
          <p14:tracePt t="12382" x="4660900" y="4800600"/>
          <p14:tracePt t="12399" x="4508500" y="4851400"/>
          <p14:tracePt t="12415" x="4394200" y="4895850"/>
          <p14:tracePt t="12432" x="4267200" y="4965700"/>
          <p14:tracePt t="12449" x="4152900" y="5022850"/>
          <p14:tracePt t="12465" x="4095750" y="5073650"/>
          <p14:tracePt t="12482" x="4057650" y="5092700"/>
          <p14:tracePt t="12498" x="4025900" y="5118100"/>
          <p14:tracePt t="12516" x="4019550" y="5130800"/>
          <p14:tracePt t="12532" x="4000500" y="5143500"/>
          <p14:tracePt t="12549" x="3981450" y="5156200"/>
          <p14:tracePt t="12565" x="3975100" y="5168900"/>
          <p14:tracePt t="12936" x="3937000" y="5168900"/>
          <p14:tracePt t="12943" x="3898900" y="5168900"/>
          <p14:tracePt t="12951" x="3873500" y="5168900"/>
          <p14:tracePt t="12964" x="3803650" y="5168900"/>
          <p14:tracePt t="12981" x="3746500" y="5168900"/>
          <p14:tracePt t="12998" x="3632200" y="5187950"/>
          <p14:tracePt t="13015" x="3562350" y="5194300"/>
          <p14:tracePt t="13031" x="3486150" y="5200650"/>
          <p14:tracePt t="13048" x="3390900" y="5213350"/>
          <p14:tracePt t="13064" x="3321050" y="5219700"/>
          <p14:tracePt t="13081" x="3270250" y="5232400"/>
          <p14:tracePt t="13099" x="3200400" y="5251450"/>
          <p14:tracePt t="13114" x="3168650" y="5257800"/>
          <p14:tracePt t="13131" x="3124200" y="5270500"/>
          <p14:tracePt t="13137" x="3105150" y="5276850"/>
          <p14:tracePt t="13149" x="3054350" y="5283200"/>
          <p14:tracePt t="13164" x="3009900" y="5295900"/>
          <p14:tracePt t="13181" x="2971800" y="5302250"/>
          <p14:tracePt t="13199" x="2927350" y="5308600"/>
          <p14:tracePt t="13215" x="2901950" y="5321300"/>
          <p14:tracePt t="13231" x="2882900" y="5327650"/>
          <p14:tracePt t="13249" x="2832100" y="5353050"/>
          <p14:tracePt t="13264" x="2819400" y="5353050"/>
          <p14:tracePt t="13281" x="2762250" y="5372100"/>
          <p14:tracePt t="13299" x="2717800" y="5391150"/>
          <p14:tracePt t="13314" x="2679700" y="5403850"/>
          <p14:tracePt t="13331" x="2635250" y="5422900"/>
          <p14:tracePt t="13348" x="2590800" y="5435600"/>
          <p14:tracePt t="13364" x="2565400" y="5454650"/>
          <p14:tracePt t="13381" x="2501900" y="5467350"/>
          <p14:tracePt t="13398" x="2470150" y="5467350"/>
          <p14:tracePt t="13414" x="2438400" y="5467350"/>
          <p14:tracePt t="13431" x="2425700" y="5467350"/>
          <p14:tracePt t="13766" x="2387600" y="5461000"/>
          <p14:tracePt t="13774" x="2317750" y="5454650"/>
          <p14:tracePt t="13782" x="2254250" y="5441950"/>
          <p14:tracePt t="13798" x="2171700" y="5429250"/>
          <p14:tracePt t="13815" x="2025650" y="5403850"/>
          <p14:tracePt t="13831" x="1917700" y="5378450"/>
          <p14:tracePt t="13848" x="1841500" y="5359400"/>
          <p14:tracePt t="13865" x="1765300" y="5340350"/>
          <p14:tracePt t="13881" x="1708150" y="5321300"/>
          <p14:tracePt t="13897" x="1638300" y="5302250"/>
          <p14:tracePt t="13915" x="1562100" y="5295900"/>
          <p14:tracePt t="13931" x="1524000" y="5295900"/>
          <p14:tracePt t="13948" x="1504950" y="5295900"/>
          <p14:tracePt t="13965" x="1485900" y="5295900"/>
          <p14:tracePt t="13981" x="1454150" y="5295900"/>
          <p14:tracePt t="13997" x="1435100" y="5295900"/>
          <p14:tracePt t="14014" x="1422400" y="5295900"/>
          <p14:tracePt t="14031" x="1409700" y="5295900"/>
          <p14:tracePt t="14047" x="1390650" y="5295900"/>
          <p14:tracePt t="14065" x="1384300" y="5295900"/>
          <p14:tracePt t="14158" x="1403350" y="5295900"/>
          <p14:tracePt t="14168" x="1454150" y="5295900"/>
          <p14:tracePt t="14180" x="1562100" y="5321300"/>
          <p14:tracePt t="14197" x="1708150" y="5353050"/>
          <p14:tracePt t="14215" x="1841500" y="5378450"/>
          <p14:tracePt t="14231" x="1936750" y="5391150"/>
          <p14:tracePt t="14248" x="1981200" y="5410200"/>
          <p14:tracePt t="14264" x="2000250" y="5416550"/>
          <p14:tracePt t="14281" x="2006600" y="5416550"/>
          <p14:tracePt t="14297" x="2012950" y="5416550"/>
          <p14:tracePt t="14332" x="2019300" y="5416550"/>
          <p14:tracePt t="14738" x="2057400" y="5416550"/>
          <p14:tracePt t="14747" x="2082800" y="5410200"/>
          <p14:tracePt t="14755" x="2127250" y="5403850"/>
          <p14:tracePt t="14765" x="2159000" y="5391150"/>
          <p14:tracePt t="14780" x="2190750" y="5384800"/>
          <p14:tracePt t="14797" x="2209800" y="5378450"/>
          <p14:tracePt t="14815" x="2235200" y="5372100"/>
          <p14:tracePt t="14830" x="2241550" y="5372100"/>
          <p14:tracePt t="14847" x="2247900" y="5372100"/>
          <p14:tracePt t="14865" x="2247900" y="5359400"/>
          <p14:tracePt t="14897" x="2254250" y="5359400"/>
          <p14:tracePt t="14932" x="2260600" y="5359400"/>
          <p14:tracePt t="15360" x="2324100" y="5353050"/>
          <p14:tracePt t="15368" x="2387600" y="5353050"/>
          <p14:tracePt t="15381" x="2463800" y="5353050"/>
          <p14:tracePt t="15397" x="2533650" y="5353050"/>
          <p14:tracePt t="15414" x="2597150" y="5346700"/>
          <p14:tracePt t="15431" x="2641600" y="5346700"/>
          <p14:tracePt t="15447" x="2654300" y="5346700"/>
          <p14:tracePt t="15464" x="2660650" y="5346700"/>
          <p14:tracePt t="15480" x="2667000" y="5346700"/>
          <p14:tracePt t="15518" x="2673350" y="5346700"/>
          <p14:tracePt t="15555" x="2679700" y="5346700"/>
          <p14:tracePt t="15976" x="2686050" y="5334000"/>
          <p14:tracePt t="15983" x="2692400" y="5327650"/>
          <p14:tracePt t="15997" x="2717800" y="5302250"/>
          <p14:tracePt t="16014" x="2736850" y="5276850"/>
          <p14:tracePt t="16031" x="2800350" y="5226050"/>
          <p14:tracePt t="16047" x="2857500" y="5194300"/>
          <p14:tracePt t="16063" x="2895600" y="5162550"/>
          <p14:tracePt t="16081" x="2971800" y="5105400"/>
          <p14:tracePt t="16097" x="3060700" y="5022850"/>
          <p14:tracePt t="16113" x="3124200" y="4978400"/>
          <p14:tracePt t="16131" x="3187700" y="4914900"/>
          <p14:tracePt t="16146" x="3225800" y="4889500"/>
          <p14:tracePt t="16163" x="3270250" y="4870450"/>
          <p14:tracePt t="16181" x="3352800" y="4845050"/>
          <p14:tracePt t="16197" x="3409950" y="4832350"/>
          <p14:tracePt t="16214" x="3479800" y="4832350"/>
          <p14:tracePt t="16233" x="3543300" y="4838700"/>
          <p14:tracePt t="16247" x="3568700" y="4851400"/>
          <p14:tracePt t="16264" x="3587750" y="4864100"/>
          <p14:tracePt t="16282" x="3606800" y="4883150"/>
          <p14:tracePt t="16297" x="3625850" y="4902200"/>
          <p14:tracePt t="16314" x="3638550" y="4908550"/>
          <p14:tracePt t="16332" x="3644900" y="4933950"/>
          <p14:tracePt t="16347" x="3663950" y="4978400"/>
          <p14:tracePt t="16364" x="3663950" y="5022850"/>
          <p14:tracePt t="16383" x="3619500" y="5130800"/>
          <p14:tracePt t="16397" x="3594100" y="5181600"/>
          <p14:tracePt t="16413" x="3536950" y="5238750"/>
          <p14:tracePt t="16430" x="3429000" y="5340350"/>
          <p14:tracePt t="16446" x="3340100" y="5403850"/>
          <p14:tracePt t="16463" x="3238500" y="5467350"/>
          <p14:tracePt t="16481" x="3009900" y="5549900"/>
          <p14:tracePt t="16496" x="2895600" y="5562600"/>
          <p14:tracePt t="16514" x="2800350" y="5562600"/>
          <p14:tracePt t="16531" x="2730500" y="5562600"/>
          <p14:tracePt t="16547" x="2679700" y="5549900"/>
          <p14:tracePt t="16563" x="2628900" y="5518150"/>
          <p14:tracePt t="16580" x="2565400" y="5480050"/>
          <p14:tracePt t="16597" x="2489200" y="5435600"/>
          <p14:tracePt t="16614" x="2457450" y="5403850"/>
          <p14:tracePt t="16631" x="2425700" y="5372100"/>
          <p14:tracePt t="16636" x="2413000" y="5359400"/>
          <p14:tracePt t="16647" x="2381250" y="5302250"/>
          <p14:tracePt t="16663" x="2368550" y="5232400"/>
          <p14:tracePt t="16682" x="2368550" y="5143500"/>
          <p14:tracePt t="16697" x="2368550" y="5073650"/>
          <p14:tracePt t="16714" x="2368550" y="5010150"/>
          <p14:tracePt t="16732" x="2393950" y="4972050"/>
          <p14:tracePt t="16747" x="2425700" y="4908550"/>
          <p14:tracePt t="16764" x="2476500" y="4851400"/>
          <p14:tracePt t="16782" x="2559050" y="4787900"/>
          <p14:tracePt t="16799" x="2609850" y="4768850"/>
          <p14:tracePt t="16813" x="2679700" y="4762500"/>
          <p14:tracePt t="16833" x="2787650" y="4749800"/>
          <p14:tracePt t="16847" x="2876550" y="4749800"/>
          <p14:tracePt t="16863" x="2914650" y="4749800"/>
          <p14:tracePt t="16881" x="2978150" y="4756150"/>
          <p14:tracePt t="16897" x="3048000" y="4768850"/>
          <p14:tracePt t="16913" x="3092450" y="4781550"/>
          <p14:tracePt t="16932" x="3168650" y="4806950"/>
          <p14:tracePt t="16948" x="3200400" y="4819650"/>
          <p14:tracePt t="16963" x="3238500" y="4845050"/>
          <p14:tracePt t="16982" x="3270250" y="4857750"/>
          <p14:tracePt t="16998" x="3340100" y="4895850"/>
          <p14:tracePt t="17013" x="3390900" y="4914900"/>
          <p14:tracePt t="17030" x="3441700" y="4946650"/>
          <p14:tracePt t="17047" x="3517900" y="4991100"/>
          <p14:tracePt t="17063" x="3562350" y="5035550"/>
          <p14:tracePt t="17080" x="3613150" y="5080000"/>
          <p14:tracePt t="17096" x="3695700" y="5175250"/>
          <p14:tracePt t="17113" x="3740150" y="5238750"/>
          <p14:tracePt t="17130" x="3784600" y="5327650"/>
          <p14:tracePt t="17136" x="3803650" y="5378450"/>
          <p14:tracePt t="17146" x="3810000" y="5461000"/>
          <p14:tracePt t="17163" x="3810000" y="5499100"/>
          <p14:tracePt t="17180" x="3810000" y="5549900"/>
          <p14:tracePt t="17198" x="3797300" y="5619750"/>
          <p14:tracePt t="17214" x="3733800" y="5702300"/>
          <p14:tracePt t="17230" x="3606800" y="5784850"/>
          <p14:tracePt t="17247" x="3409950" y="5905500"/>
          <p14:tracePt t="17264" x="3181350" y="5994400"/>
          <p14:tracePt t="17283" x="3022600" y="6013450"/>
          <p14:tracePt t="17297" x="2730500" y="5975350"/>
          <p14:tracePt t="17314" x="2520950" y="5905500"/>
          <p14:tracePt t="17330" x="2381250" y="5835650"/>
          <p14:tracePt t="17347" x="2190750" y="5727700"/>
          <p14:tracePt t="17363" x="2082800" y="5632450"/>
          <p14:tracePt t="17380" x="2000250" y="5537200"/>
          <p14:tracePt t="17397" x="1905000" y="5378450"/>
          <p14:tracePt t="17413" x="1885950" y="5283200"/>
          <p14:tracePt t="17430" x="1885950" y="5207000"/>
          <p14:tracePt t="17447" x="1917700" y="5048250"/>
          <p14:tracePt t="17463" x="2000250" y="4921250"/>
          <p14:tracePt t="17480" x="2095500" y="4819650"/>
          <p14:tracePt t="17497" x="2330450" y="4622800"/>
          <p14:tracePt t="17513" x="2533650" y="4502150"/>
          <p14:tracePt t="17530" x="2743200" y="4451350"/>
          <p14:tracePt t="17547" x="3022600" y="4445000"/>
          <p14:tracePt t="17564" x="3238500" y="4470400"/>
          <p14:tracePt t="17580" x="3409950" y="4508500"/>
          <p14:tracePt t="17597" x="3683000" y="4591050"/>
          <p14:tracePt t="17613" x="3841750" y="4648200"/>
          <p14:tracePt t="17630" x="3956050" y="4686300"/>
          <p14:tracePt t="17636" x="4013200" y="4724400"/>
          <p14:tracePt t="17647" x="4171950" y="4806950"/>
          <p14:tracePt t="17663" x="4324350" y="4883150"/>
          <p14:tracePt t="17680" x="4438650" y="4972050"/>
          <p14:tracePt t="17697" x="4629150" y="5162550"/>
          <p14:tracePt t="17714" x="4749800" y="5283200"/>
          <p14:tracePt t="17731" x="4864100" y="5391150"/>
          <p14:tracePt t="17748" x="4978400" y="5524500"/>
          <p14:tracePt t="17763" x="5010150" y="5568950"/>
          <p14:tracePt t="17780" x="5041900" y="5613400"/>
          <p14:tracePt t="17798" x="5067300" y="5626100"/>
          <p14:tracePt t="17813" x="5067300" y="5645150"/>
          <p14:tracePt t="17829" x="5086350" y="5657850"/>
          <p14:tracePt t="17849" x="5168900" y="5632450"/>
          <p14:tracePt t="17863" x="5207000" y="5619750"/>
          <p14:tracePt t="18133" x="5295900" y="5594350"/>
          <p14:tracePt t="18138" x="5372100" y="5568950"/>
          <p14:tracePt t="18145" x="5556250" y="5537200"/>
          <p14:tracePt t="18163" x="6007100" y="5448300"/>
          <p14:tracePt t="18179" x="6235700" y="5416550"/>
          <p14:tracePt t="18195" x="6394450" y="5384800"/>
          <p14:tracePt t="18213" x="6489700" y="5365750"/>
          <p14:tracePt t="18230" x="6515100" y="5365750"/>
          <p14:tracePt t="18250" x="6521450" y="5365750"/>
          <p14:tracePt t="18294" x="6521450" y="5359400"/>
          <p14:tracePt t="18314" x="6527800" y="5359400"/>
          <p14:tracePt t="18327" x="6553200" y="5289550"/>
          <p14:tracePt t="18338" x="6565900" y="5264150"/>
          <p14:tracePt t="18346" x="6572250" y="5219700"/>
          <p14:tracePt t="18363" x="6610350" y="5111750"/>
          <p14:tracePt t="18379" x="6623050" y="5080000"/>
          <p14:tracePt t="18398" x="6623050" y="5067300"/>
          <p14:tracePt t="18413" x="6623050" y="5060950"/>
          <p14:tracePt t="18448" x="6623050" y="5054600"/>
          <p14:tracePt t="18463" x="6623050" y="5048250"/>
          <p14:tracePt t="18493" x="6629400" y="5029200"/>
          <p14:tracePt t="18500" x="6629400" y="5022850"/>
          <p14:tracePt t="18513" x="6629400" y="5010150"/>
          <p14:tracePt t="18529" x="6629400" y="5003800"/>
          <p14:tracePt t="18548" x="6629400" y="4997450"/>
          <p14:tracePt t="18600" x="6629400" y="4991100"/>
          <p14:tracePt t="18609" x="6629400" y="4984750"/>
          <p14:tracePt t="18622" x="6629400" y="4978400"/>
          <p14:tracePt t="18630" x="6629400" y="4965700"/>
          <p14:tracePt t="18646" x="6629400" y="4959350"/>
          <p14:tracePt t="18663" x="6629400" y="4953000"/>
          <p14:tracePt t="18681" x="6642100" y="4953000"/>
          <p14:tracePt t="18710" x="6642100" y="4946650"/>
          <p14:tracePt t="18745" x="6642100" y="4940300"/>
          <p14:tracePt t="18786" x="6642100" y="4933950"/>
          <p14:tracePt t="18892" x="6648450" y="4933950"/>
          <p14:tracePt t="18900" x="6654800" y="4946650"/>
          <p14:tracePt t="18912" x="6667500" y="4984750"/>
          <p14:tracePt t="18929" x="6692900" y="5048250"/>
          <p14:tracePt t="18946" x="6718300" y="5111750"/>
          <p14:tracePt t="18963" x="6750050" y="5238750"/>
          <p14:tracePt t="18979" x="6756400" y="5289550"/>
          <p14:tracePt t="18996" x="6769100" y="5359400"/>
          <p14:tracePt t="19013" x="6788150" y="5435600"/>
          <p14:tracePt t="19029" x="6788150" y="5505450"/>
          <p14:tracePt t="19046" x="6788150" y="5562600"/>
          <p14:tracePt t="19063" x="6788150" y="5645150"/>
          <p14:tracePt t="19079" x="6788150" y="5683250"/>
          <p14:tracePt t="19096" x="6794500" y="5721350"/>
          <p14:tracePt t="19113" x="6807200" y="5772150"/>
          <p14:tracePt t="19129" x="6819900" y="5816600"/>
          <p14:tracePt t="19135" x="6826250" y="5829300"/>
          <p14:tracePt t="19146" x="6832600" y="5848350"/>
          <p14:tracePt t="19162" x="6845300" y="5905500"/>
          <p14:tracePt t="19179" x="6845300" y="5918200"/>
          <p14:tracePt t="19196" x="6845300" y="5943600"/>
          <p14:tracePt t="19212" x="6845300" y="5962650"/>
          <p14:tracePt t="19229" x="6845300" y="5969000"/>
          <p14:tracePt t="19245" x="6845300" y="5975350"/>
          <p14:tracePt t="19263" x="6845300" y="5981700"/>
          <p14:tracePt t="19296" x="6845300" y="5994400"/>
          <p14:tracePt t="19323" x="6845300" y="6000750"/>
          <p14:tracePt t="19379" x="6851650" y="5988050"/>
          <p14:tracePt t="19386" x="6851650" y="5956300"/>
          <p14:tracePt t="19395" x="6851650" y="5886450"/>
          <p14:tracePt t="19412" x="6781800" y="5588000"/>
          <p14:tracePt t="19429" x="6724650" y="5397500"/>
          <p14:tracePt t="19445" x="6673850" y="5226050"/>
          <p14:tracePt t="19463" x="6604000" y="4959350"/>
          <p14:tracePt t="19479" x="6572250" y="4838700"/>
          <p14:tracePt t="19496" x="6565900" y="4775200"/>
          <p14:tracePt t="19513" x="6565900" y="4737100"/>
          <p14:tracePt t="19529" x="6565900" y="4730750"/>
          <p14:tracePt t="19546" x="6565900" y="4724400"/>
          <p14:tracePt t="19563" x="6565900" y="4711700"/>
          <p14:tracePt t="19579" x="6565900" y="4705350"/>
          <p14:tracePt t="19595" x="6565900" y="4699000"/>
          <p14:tracePt t="19686" x="6565900" y="4705350"/>
          <p14:tracePt t="19693" x="6572250" y="4718050"/>
          <p14:tracePt t="19704" x="6578600" y="4730750"/>
          <p14:tracePt t="19713" x="6591300" y="4768850"/>
          <p14:tracePt t="19729" x="6616700" y="4864100"/>
          <p14:tracePt t="19745" x="6661150" y="4984750"/>
          <p14:tracePt t="19763" x="6743700" y="5187950"/>
          <p14:tracePt t="19779" x="6788150" y="5308600"/>
          <p14:tracePt t="19796" x="6845300" y="5448300"/>
          <p14:tracePt t="19813" x="6877050" y="5581650"/>
          <p14:tracePt t="19829" x="6896100" y="5676900"/>
          <p14:tracePt t="19845" x="6896100" y="5734050"/>
          <p14:tracePt t="19863" x="6896100" y="5842000"/>
          <p14:tracePt t="19879" x="6896100" y="5899150"/>
          <p14:tracePt t="19895" x="6896100" y="5943600"/>
          <p14:tracePt t="19914" x="6896100" y="6000750"/>
          <p14:tracePt t="19929" x="6896100" y="6045200"/>
          <p14:tracePt t="19945" x="6896100" y="6064250"/>
          <p14:tracePt t="19964" x="6896100" y="6096000"/>
          <p14:tracePt t="19979" x="6896100" y="6108700"/>
          <p14:tracePt t="19996" x="6896100" y="6115050"/>
          <p14:tracePt t="20014" x="6883400" y="6127750"/>
          <p14:tracePt t="20029" x="6864350" y="6127750"/>
          <p14:tracePt t="20046" x="6769100" y="6108700"/>
          <p14:tracePt t="20064" x="6591300" y="5930900"/>
          <p14:tracePt t="20079" x="6502400" y="5797550"/>
          <p14:tracePt t="20095" x="6445250" y="5676900"/>
          <p14:tracePt t="20112" x="6400800" y="5473700"/>
          <p14:tracePt t="20129" x="6407150" y="5232400"/>
          <p14:tracePt t="20137" x="6413500" y="5168900"/>
          <p14:tracePt t="20146" x="6445250" y="5073650"/>
          <p14:tracePt t="20163" x="6508750" y="4889500"/>
          <p14:tracePt t="20179" x="6623050" y="4692650"/>
          <p14:tracePt t="20195" x="6775450" y="4584700"/>
          <p14:tracePt t="20215" x="7023100" y="4394200"/>
          <p14:tracePt t="20229" x="7219950" y="4267200"/>
          <p14:tracePt t="20246" x="7410450" y="4165600"/>
          <p14:tracePt t="20264" x="7524750" y="4108450"/>
          <p14:tracePt t="20280" x="7734300" y="4064000"/>
          <p14:tracePt t="20295" x="7912100" y="4064000"/>
          <p14:tracePt t="20314" x="8140700" y="4064000"/>
          <p14:tracePt t="20329" x="8343900" y="4076700"/>
          <p14:tracePt t="20345" x="8515350" y="4095750"/>
          <p14:tracePt t="20362" x="8629650" y="4114800"/>
          <p14:tracePt t="20380" x="8826500" y="4216400"/>
          <p14:tracePt t="20395" x="8966200" y="4311650"/>
          <p14:tracePt t="20412" x="9061450" y="4394200"/>
          <p14:tracePt t="20429" x="9144000" y="4470400"/>
          <p14:tracePt t="20445" x="9182100" y="4527550"/>
          <p14:tracePt t="20463" x="9239250" y="4603750"/>
          <p14:tracePt t="20479" x="9271000" y="4699000"/>
          <p14:tracePt t="20496" x="9283700" y="4768850"/>
          <p14:tracePt t="20512" x="9283700" y="4832350"/>
          <p14:tracePt t="20528" x="9283700" y="4921250"/>
          <p14:tracePt t="20545" x="9283700" y="4991100"/>
          <p14:tracePt t="20562" x="9271000" y="5048250"/>
          <p14:tracePt t="20578" x="9201150" y="5156200"/>
          <p14:tracePt t="20923" x="9169400" y="5156200"/>
          <p14:tracePt t="20932" x="9144000" y="5156200"/>
          <p14:tracePt t="20945" x="9042400" y="5156200"/>
          <p14:tracePt t="20962" x="8985250" y="5156200"/>
          <p14:tracePt t="20979" x="8909050" y="5156200"/>
          <p14:tracePt t="20995" x="8858250" y="5156200"/>
          <p14:tracePt t="21012" x="8839200" y="5162550"/>
          <p14:tracePt t="21029" x="8813800" y="5162550"/>
          <p14:tracePt t="21045" x="8807450" y="5162550"/>
          <p14:tracePt t="21079" x="8801100" y="5162550"/>
          <p14:tracePt t="21109" x="8794750" y="5162550"/>
          <p14:tracePt t="21431" x="8801100" y="5175250"/>
          <p14:tracePt t="21439" x="8813800" y="5181600"/>
          <p14:tracePt t="21447" x="8832850" y="5194300"/>
          <p14:tracePt t="21462" x="8864600" y="5232400"/>
          <p14:tracePt t="21481" x="8921750" y="5270500"/>
          <p14:tracePt t="21495" x="8947150" y="5314950"/>
          <p14:tracePt t="21512" x="8985250" y="5340350"/>
          <p14:tracePt t="21531" x="9004300" y="5372100"/>
          <p14:tracePt t="21545" x="9004300" y="5384800"/>
          <p14:tracePt t="21561" x="9004300" y="5397500"/>
          <p14:tracePt t="21580" x="9004300" y="5410200"/>
          <p14:tracePt t="21618" x="9004300" y="5422900"/>
          <p14:tracePt t="21629" x="9004300" y="5435600"/>
          <p14:tracePt t="21645" x="9004300" y="5448300"/>
          <p14:tracePt t="21661" x="8978900" y="5454650"/>
          <p14:tracePt t="21678" x="8940800" y="5499100"/>
          <p14:tracePt t="21695" x="8864600" y="5530850"/>
          <p14:tracePt t="21711" x="8820150" y="5543550"/>
          <p14:tracePt t="21730" x="8743950" y="5568950"/>
          <p14:tracePt t="21746" x="8705850" y="5575300"/>
          <p14:tracePt t="21762" x="8648700" y="5581650"/>
          <p14:tracePt t="21778" x="8604250" y="5588000"/>
          <p14:tracePt t="21795" x="8578850" y="5588000"/>
          <p14:tracePt t="21811" x="8572500" y="5588000"/>
          <p14:tracePt t="21830" x="8559800" y="5594350"/>
          <p14:tracePt t="21861" x="8540750" y="5600700"/>
          <p14:tracePt t="21879" x="8534400" y="5600700"/>
          <p14:tracePt t="21895" x="8515350" y="5613400"/>
          <p14:tracePt t="21912" x="8502650" y="5613400"/>
          <p14:tracePt t="21929" x="8489950" y="5613400"/>
          <p14:tracePt t="21945" x="8470900" y="5613400"/>
          <p14:tracePt t="21962" x="8458200" y="5613400"/>
          <p14:tracePt t="21981" x="8451850" y="5613400"/>
          <p14:tracePt t="21996" x="8426450" y="5613400"/>
          <p14:tracePt t="22012" x="8413750" y="5613400"/>
          <p14:tracePt t="22030" x="8407400" y="5613400"/>
          <p14:tracePt t="22045" x="8394700" y="5613400"/>
          <p14:tracePt t="22062" x="8375650" y="5613400"/>
          <p14:tracePt t="22095" x="8369300" y="5613400"/>
          <p14:tracePt t="22127" x="8362950" y="5613400"/>
          <p14:tracePt t="22175" x="8356600" y="5613400"/>
          <p14:tracePt t="22283" x="8356600" y="5607050"/>
          <p14:tracePt t="22733" x="8356600" y="5600700"/>
          <p14:tracePt t="23955" x="8350250" y="5600700"/>
          <p14:tracePt t="23964" x="8337550" y="5600700"/>
          <p14:tracePt t="23977" x="8331200" y="5594350"/>
          <p14:tracePt t="23994" x="8318500" y="5588000"/>
          <p14:tracePt t="24011" x="8299450" y="5588000"/>
          <p14:tracePt t="24027" x="8293100" y="5588000"/>
          <p14:tracePt t="24061" x="8286750" y="5588000"/>
          <p14:tracePt t="24092" x="8280400" y="5588000"/>
          <p14:tracePt t="24105" x="8280400" y="5581650"/>
          <p14:tracePt t="24136" x="8274050" y="5581650"/>
          <p14:tracePt t="24270" x="8274050" y="5575300"/>
          <p14:tracePt t="24278" x="8274050" y="5568950"/>
          <p14:tracePt t="24286" x="8318500" y="5562600"/>
          <p14:tracePt t="24294" x="8337550" y="5549900"/>
          <p14:tracePt t="24311" x="8458200" y="5537200"/>
          <p14:tracePt t="24327" x="8528050" y="5530850"/>
          <p14:tracePt t="24345" x="8604250" y="5524500"/>
          <p14:tracePt t="24361" x="8674100" y="5524500"/>
          <p14:tracePt t="24378" x="8693150" y="5524500"/>
          <p14:tracePt t="24394" x="8699500" y="5524500"/>
          <p14:tracePt t="24411" x="8705850" y="5524500"/>
          <p14:tracePt t="24444" x="8712200" y="5524500"/>
          <p14:tracePt t="24506" x="8718550" y="5524500"/>
          <p14:tracePt t="24857" x="8756650" y="5524500"/>
          <p14:tracePt t="24863" x="8769350" y="5530850"/>
          <p14:tracePt t="24877" x="8788400" y="5543550"/>
          <p14:tracePt t="24895" x="8794750" y="5543550"/>
          <p14:tracePt t="24912" x="8801100" y="5543550"/>
          <p14:tracePt t="24952" x="8807450" y="5543550"/>
          <p14:tracePt t="25000" x="8820150" y="5543550"/>
          <p14:tracePt t="25099" x="8826500" y="5543550"/>
          <p14:tracePt t="25113" x="8832850" y="5543550"/>
          <p14:tracePt t="25129" x="8845550" y="5543550"/>
          <p14:tracePt t="25138" x="8851900" y="5543550"/>
          <p14:tracePt t="25146" x="8864600" y="5543550"/>
          <p14:tracePt t="25161" x="8896350" y="5524500"/>
          <p14:tracePt t="25177" x="8947150" y="5511800"/>
          <p14:tracePt t="25194" x="8978900" y="5511800"/>
          <p14:tracePt t="25210" x="9010650" y="5511800"/>
          <p14:tracePt t="25227" x="9042400" y="5511800"/>
          <p14:tracePt t="25244" x="9055100" y="5511800"/>
          <p14:tracePt t="25262" x="9067800" y="5511800"/>
          <p14:tracePt t="25277" x="9080500" y="5511800"/>
          <p14:tracePt t="25294" x="9086850" y="5511800"/>
          <p14:tracePt t="25327" x="9093200" y="5511800"/>
          <p14:tracePt t="25343" x="9099550" y="5511800"/>
          <p14:tracePt t="25364" x="9112250" y="5511800"/>
          <p14:tracePt t="25386" x="9118600" y="5511800"/>
          <p14:tracePt t="25400" x="9124950" y="5511800"/>
          <p14:tracePt t="25737" x="9131300" y="5511800"/>
          <p14:tracePt t="25745" x="9156700" y="5511800"/>
          <p14:tracePt t="25763" x="9201150" y="5524500"/>
          <p14:tracePt t="25778" x="9220200" y="5524500"/>
          <p14:tracePt t="25811" x="9226550" y="5524500"/>
          <p14:tracePt t="25827" x="9232900" y="5524500"/>
          <p14:tracePt t="25844" x="9245600" y="5524500"/>
          <p14:tracePt t="25888" x="9251950" y="5524500"/>
          <p14:tracePt t="26280" x="9283700" y="5543550"/>
          <p14:tracePt t="26287" x="9328150" y="5549900"/>
          <p14:tracePt t="26295" x="9347200" y="5562600"/>
          <p14:tracePt t="26310" x="9410700" y="5594350"/>
          <p14:tracePt t="26328" x="9474200" y="5613400"/>
          <p14:tracePt t="26344" x="9505950" y="5619750"/>
          <p14:tracePt t="26360" x="9525000" y="5619750"/>
          <p14:tracePt t="26377" x="9537700" y="5619750"/>
          <p14:tracePt t="26393" x="9544050" y="5619750"/>
          <p14:tracePt t="26410" x="9550400" y="5619750"/>
          <p14:tracePt t="27016" x="9518650" y="5619750"/>
          <p14:tracePt t="27022" x="9429750" y="5619750"/>
          <p14:tracePt t="27030" x="9321800" y="5619750"/>
          <p14:tracePt t="27043" x="9080500" y="5594350"/>
          <p14:tracePt t="27060" x="8877300" y="5588000"/>
          <p14:tracePt t="27076" x="8686800" y="5588000"/>
          <p14:tracePt t="27093" x="8420100" y="5588000"/>
          <p14:tracePt t="27110" x="8343900" y="5588000"/>
          <p14:tracePt t="27128" x="8305800" y="5588000"/>
          <p14:tracePt t="27136" x="8255000" y="5588000"/>
          <p14:tracePt t="27143" x="8235950" y="5588000"/>
          <p14:tracePt t="27159" x="8185150" y="5575300"/>
          <p14:tracePt t="27176" x="8140700" y="5562600"/>
          <p14:tracePt t="27193" x="8102600" y="5543550"/>
          <p14:tracePt t="27210" x="8077200" y="5537200"/>
          <p14:tracePt t="27227" x="8058150" y="551815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8600"/>
            <a:ext cx="10018713" cy="5562601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Take a look at how number 43 is </a:t>
            </a:r>
            <a:r>
              <a:rPr lang="en-US" dirty="0" smtClean="0">
                <a:latin typeface="Book Antiqua" panose="02040602050305030304" pitchFamily="18" charset="0"/>
              </a:rPr>
              <a:t>formed.</a:t>
            </a:r>
          </a:p>
          <a:p>
            <a:endParaRPr lang="en-US" dirty="0" smtClean="0">
              <a:latin typeface="Book Antiqua" panose="02040602050305030304" pitchFamily="18" charset="0"/>
            </a:endParaRPr>
          </a:p>
          <a:p>
            <a:endParaRPr lang="en-US" dirty="0" smtClean="0">
              <a:latin typeface="Book Antiqua" panose="02040602050305030304" pitchFamily="18" charset="0"/>
            </a:endParaRPr>
          </a:p>
          <a:p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Book Antiqua" panose="02040602050305030304" pitchFamily="18" charset="0"/>
            </a:endParaRPr>
          </a:p>
          <a:p>
            <a:r>
              <a:rPr lang="en-US" dirty="0" smtClean="0">
                <a:latin typeface="Book Antiqua" panose="02040602050305030304" pitchFamily="18" charset="0"/>
              </a:rPr>
              <a:t>This shows 43 has 4 tens and 3 ones</a:t>
            </a:r>
            <a:endParaRPr lang="en-US" dirty="0">
              <a:latin typeface="Book Antiqua" panose="02040602050305030304" pitchFamily="18" charset="0"/>
            </a:endParaRPr>
          </a:p>
          <a:p>
            <a:r>
              <a:rPr lang="en-US" dirty="0" smtClean="0">
                <a:latin typeface="Book Antiqua" panose="02040602050305030304" pitchFamily="18" charset="0"/>
              </a:rPr>
              <a:t>We read it as 43.</a:t>
            </a:r>
          </a:p>
          <a:p>
            <a:endParaRPr lang="en-US" dirty="0">
              <a:latin typeface="Book Antiqua" panose="02040602050305030304" pitchFamily="18" charset="0"/>
            </a:endParaRPr>
          </a:p>
          <a:p>
            <a:endParaRPr lang="en-US" dirty="0">
              <a:latin typeface="Book Antiqua" panose="02040602050305030304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167945"/>
              </p:ext>
            </p:extLst>
          </p:nvPr>
        </p:nvGraphicFramePr>
        <p:xfrm>
          <a:off x="5950817" y="2021274"/>
          <a:ext cx="2526297" cy="9886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7917">
                  <a:extLst>
                    <a:ext uri="{9D8B030D-6E8A-4147-A177-3AD203B41FA5}">
                      <a16:colId xmlns:a16="http://schemas.microsoft.com/office/drawing/2014/main" val="1730730149"/>
                    </a:ext>
                  </a:extLst>
                </a:gridCol>
                <a:gridCol w="1258380">
                  <a:extLst>
                    <a:ext uri="{9D8B030D-6E8A-4147-A177-3AD203B41FA5}">
                      <a16:colId xmlns:a16="http://schemas.microsoft.com/office/drawing/2014/main" val="1205113452"/>
                    </a:ext>
                  </a:extLst>
                </a:gridCol>
              </a:tblGrid>
              <a:tr h="494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Tens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Ones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147271"/>
                  </a:ext>
                </a:extLst>
              </a:tr>
              <a:tr h="494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4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3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047451"/>
                  </a:ext>
                </a:extLst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2402375" y="1765865"/>
            <a:ext cx="3322564" cy="1636203"/>
            <a:chOff x="2501766" y="1832554"/>
            <a:chExt cx="3322564" cy="1636203"/>
          </a:xfrm>
        </p:grpSpPr>
        <p:pic>
          <p:nvPicPr>
            <p:cNvPr id="6" name="Picture 5" descr="C:\Users\M1057071\AppData\Local\Microsoft\Windows\INetCache\Content.MSO\2B0E9E67.tmp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503" t="66308" r="4177" b="19355"/>
            <a:stretch/>
          </p:blipFill>
          <p:spPr bwMode="auto">
            <a:xfrm>
              <a:off x="4503423" y="2447535"/>
              <a:ext cx="442985" cy="404839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 descr="C:\Users\M1057071\AppData\Local\Microsoft\Windows\INetCache\Content.MSO\2B0E9E67.tmp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503" t="66308" r="4177" b="19355"/>
            <a:stretch/>
          </p:blipFill>
          <p:spPr bwMode="auto">
            <a:xfrm>
              <a:off x="4951163" y="2430687"/>
              <a:ext cx="442985" cy="404839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Picture 7" descr="C:\Users\M1057071\AppData\Local\Microsoft\Windows\INetCache\Content.MSO\2B0E9E67.tmp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503" t="66308" r="4177" b="19355"/>
            <a:stretch/>
          </p:blipFill>
          <p:spPr bwMode="auto">
            <a:xfrm>
              <a:off x="5381345" y="2413838"/>
              <a:ext cx="442985" cy="404839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0" name="Picture 19" descr="C:\Users\M1057071\AppData\Local\Microsoft\Windows\INetCache\Content.MSO\BB611C31.tmp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735" t="64516" r="16953" b="17204"/>
            <a:stretch/>
          </p:blipFill>
          <p:spPr bwMode="auto">
            <a:xfrm rot="16200000">
              <a:off x="2803846" y="2390125"/>
              <a:ext cx="1619355" cy="53791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1" name="Picture 20" descr="C:\Users\M1057071\AppData\Local\Microsoft\Windows\INetCache\Content.MSO\BB611C31.tmp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735" t="64516" r="16953" b="17204"/>
            <a:stretch/>
          </p:blipFill>
          <p:spPr bwMode="auto">
            <a:xfrm rot="16200000">
              <a:off x="3216470" y="2390125"/>
              <a:ext cx="1619355" cy="53791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2" name="Picture 21" descr="C:\Users\M1057071\AppData\Local\Microsoft\Windows\INetCache\Content.MSO\BB611C31.tmp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735" t="64516" r="16953" b="17204"/>
            <a:stretch/>
          </p:blipFill>
          <p:spPr bwMode="auto">
            <a:xfrm rot="16200000">
              <a:off x="1961043" y="2373277"/>
              <a:ext cx="1619355" cy="53791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3" name="Picture 22" descr="C:\Users\M1057071\AppData\Local\Microsoft\Windows\INetCache\Content.MSO\BB611C31.tmp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735" t="64516" r="16953" b="17204"/>
            <a:stretch/>
          </p:blipFill>
          <p:spPr bwMode="auto">
            <a:xfrm rot="16200000">
              <a:off x="2382445" y="2373277"/>
              <a:ext cx="1619355" cy="53791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8" r="43237"/>
          <a:stretch/>
        </p:blipFill>
        <p:spPr>
          <a:xfrm>
            <a:off x="9442173" y="3589475"/>
            <a:ext cx="1649896" cy="2852590"/>
          </a:xfrm>
          <a:prstGeom prst="rect">
            <a:avLst/>
          </a:prstGeom>
        </p:spPr>
      </p:pic>
      <p:sp>
        <p:nvSpPr>
          <p:cNvPr id="30" name="Rectangular Callout 29"/>
          <p:cNvSpPr/>
          <p:nvPr/>
        </p:nvSpPr>
        <p:spPr>
          <a:xfrm>
            <a:off x="2226365" y="4711148"/>
            <a:ext cx="6967331" cy="1630017"/>
          </a:xfrm>
          <a:prstGeom prst="wedgeRectCallout">
            <a:avLst>
              <a:gd name="adj1" fmla="val 57752"/>
              <a:gd name="adj2" fmla="val -78354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514600" y="4989443"/>
            <a:ext cx="65166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ook Antiqua" panose="02040602050305030304" pitchFamily="18" charset="0"/>
              </a:rPr>
              <a:t>A worksheet to workout</a:t>
            </a:r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www.liveworksheets.com/cr350930eh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23024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475"/>
    </mc:Choice>
    <mc:Fallback>
      <p:transition spd="slow" advTm="454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885" x="7962900" y="5454650"/>
          <p14:tracePt t="893" x="7880350" y="5378450"/>
          <p14:tracePt t="900" x="7772400" y="5276850"/>
          <p14:tracePt t="914" x="7550150" y="5060950"/>
          <p14:tracePt t="931" x="7086600" y="4667250"/>
          <p14:tracePt t="948" x="6426200" y="4070350"/>
          <p14:tracePt t="964" x="6019800" y="3721100"/>
          <p14:tracePt t="981" x="5511800" y="3333750"/>
          <p14:tracePt t="998" x="5130800" y="3009900"/>
          <p14:tracePt t="1014" x="4851400" y="2768600"/>
          <p14:tracePt t="1029" x="4641850" y="2584450"/>
          <p14:tracePt t="1035" x="4572000" y="2533650"/>
          <p14:tracePt t="1048" x="4368800" y="2413000"/>
          <p14:tracePt t="1063" x="4267200" y="2362200"/>
          <p14:tracePt t="1080" x="4197350" y="2330450"/>
          <p14:tracePt t="1097" x="4146550" y="2305050"/>
          <p14:tracePt t="1113" x="4114800" y="2279650"/>
          <p14:tracePt t="1130" x="4108450" y="2273300"/>
          <p14:tracePt t="1407" x="4044950" y="2254250"/>
          <p14:tracePt t="1415" x="3854450" y="2165350"/>
          <p14:tracePt t="1431" x="3702050" y="2082800"/>
          <p14:tracePt t="1449" x="3384550" y="1911350"/>
          <p14:tracePt t="1464" x="3244850" y="1809750"/>
          <p14:tracePt t="1480" x="3092450" y="1701800"/>
          <p14:tracePt t="1499" x="2901950" y="1549400"/>
          <p14:tracePt t="1514" x="2838450" y="1504950"/>
          <p14:tracePt t="1530" x="2800350" y="1479550"/>
          <p14:tracePt t="1536" x="2781300" y="1473200"/>
          <p14:tracePt t="1546" x="2774950" y="1460500"/>
          <p14:tracePt t="1563" x="2762250" y="1454150"/>
          <p14:tracePt t="1579" x="2749550" y="1454150"/>
          <p14:tracePt t="1596" x="2724150" y="1435100"/>
          <p14:tracePt t="1614" x="2698750" y="1416050"/>
          <p14:tracePt t="1629" x="2692400" y="1397000"/>
          <p14:tracePt t="1646" x="2679700" y="1384300"/>
          <p14:tracePt t="1664" x="2635250" y="1333500"/>
          <p14:tracePt t="1680" x="2609850" y="1308100"/>
          <p14:tracePt t="1696" x="2584450" y="1282700"/>
          <p14:tracePt t="1714" x="2559050" y="1250950"/>
          <p14:tracePt t="1729" x="2546350" y="1244600"/>
          <p14:tracePt t="1747" x="2546350" y="1238250"/>
          <p14:tracePt t="1764" x="2540000" y="1231900"/>
          <p14:tracePt t="1800" x="2540000" y="1225550"/>
          <p14:tracePt t="1823" x="2540000" y="1219200"/>
          <p14:tracePt t="1829" x="2540000" y="1212850"/>
          <p14:tracePt t="1846" x="2546350" y="1187450"/>
          <p14:tracePt t="1863" x="2584450" y="1136650"/>
          <p14:tracePt t="1879" x="2667000" y="1092200"/>
          <p14:tracePt t="1896" x="2743200" y="1060450"/>
          <p14:tracePt t="1914" x="2838450" y="1054100"/>
          <p14:tracePt t="1930" x="2908300" y="1054100"/>
          <p14:tracePt t="1946" x="2965450" y="1079500"/>
          <p14:tracePt t="1965" x="3016250" y="1098550"/>
          <p14:tracePt t="1979" x="3035300" y="1111250"/>
          <p14:tracePt t="1996" x="3054350" y="1117600"/>
          <p14:tracePt t="2014" x="3073400" y="1136650"/>
          <p14:tracePt t="2046" x="3073400" y="1143000"/>
          <p14:tracePt t="2073" x="3079750" y="1143000"/>
          <p14:tracePt t="2079" x="3079750" y="1149350"/>
          <p14:tracePt t="2109" x="3086100" y="1149350"/>
          <p14:tracePt t="2151" x="3092450" y="1149350"/>
          <p14:tracePt t="2566" x="3098800" y="1149350"/>
          <p14:tracePt t="2573" x="3117850" y="1149350"/>
          <p14:tracePt t="2579" x="3124200" y="1149350"/>
          <p14:tracePt t="2595" x="3136900" y="1149350"/>
          <p14:tracePt t="2613" x="3162300" y="1149350"/>
          <p14:tracePt t="2629" x="3181350" y="1149350"/>
          <p14:tracePt t="2645" x="3187700" y="1149350"/>
          <p14:tracePt t="2662" x="3200400" y="1149350"/>
          <p14:tracePt t="2679" x="3219450" y="1149350"/>
          <p14:tracePt t="2695" x="3225800" y="1149350"/>
          <p14:tracePt t="2714" x="3244850" y="1149350"/>
          <p14:tracePt t="2729" x="3257550" y="1155700"/>
          <p14:tracePt t="2745" x="3263900" y="1155700"/>
          <p14:tracePt t="2764" x="3295650" y="1155700"/>
          <p14:tracePt t="2779" x="3321050" y="1162050"/>
          <p14:tracePt t="2796" x="3352800" y="1162050"/>
          <p14:tracePt t="2812" x="3384550" y="1162050"/>
          <p14:tracePt t="2829" x="3473450" y="1162050"/>
          <p14:tracePt t="2845" x="3536950" y="1162050"/>
          <p14:tracePt t="2862" x="3587750" y="1162050"/>
          <p14:tracePt t="2879" x="3644900" y="1162050"/>
          <p14:tracePt t="2895" x="3670300" y="1162050"/>
          <p14:tracePt t="2912" x="3702050" y="1162050"/>
          <p14:tracePt t="2929" x="3733800" y="1162050"/>
          <p14:tracePt t="2945" x="3771900" y="1162050"/>
          <p14:tracePt t="2962" x="3778250" y="1162050"/>
          <p14:tracePt t="2979" x="3803650" y="1162050"/>
          <p14:tracePt t="2996" x="3816350" y="1162050"/>
          <p14:tracePt t="3012" x="3841750" y="1162050"/>
          <p14:tracePt t="3029" x="3892550" y="1162050"/>
          <p14:tracePt t="3045" x="3949700" y="1162050"/>
          <p14:tracePt t="3062" x="4019550" y="1162050"/>
          <p14:tracePt t="3079" x="4184650" y="1187450"/>
          <p14:tracePt t="3095" x="4324350" y="1187450"/>
          <p14:tracePt t="3112" x="4432300" y="1206500"/>
          <p14:tracePt t="3128" x="4508500" y="1212850"/>
          <p14:tracePt t="3145" x="4540250" y="1219200"/>
          <p14:tracePt t="3162" x="4559300" y="1219200"/>
          <p14:tracePt t="3179" x="4572000" y="1219200"/>
          <p14:tracePt t="3195" x="4584700" y="1225550"/>
          <p14:tracePt t="3212" x="4610100" y="1225550"/>
          <p14:tracePt t="3229" x="4622800" y="1225550"/>
          <p14:tracePt t="3245" x="4641850" y="1225550"/>
          <p14:tracePt t="3263" x="4667250" y="1225550"/>
          <p14:tracePt t="3709" x="4705350" y="1225550"/>
          <p14:tracePt t="3717" x="4724400" y="1219200"/>
          <p14:tracePt t="3730" x="4794250" y="1206500"/>
          <p14:tracePt t="3746" x="4851400" y="1187450"/>
          <p14:tracePt t="3762" x="4902200" y="1174750"/>
          <p14:tracePt t="3780" x="4933950" y="1155700"/>
          <p14:tracePt t="3795" x="4959350" y="1149350"/>
          <p14:tracePt t="3812" x="4984750" y="1143000"/>
          <p14:tracePt t="3830" x="5041900" y="1136650"/>
          <p14:tracePt t="3845" x="5054600" y="1136650"/>
          <p14:tracePt t="3862" x="5073650" y="1136650"/>
          <p14:tracePt t="3880" x="5099050" y="1136650"/>
          <p14:tracePt t="3895" x="5105400" y="1136650"/>
          <p14:tracePt t="3912" x="5111750" y="1136650"/>
          <p14:tracePt t="3946" x="5118100" y="1136650"/>
          <p14:tracePt t="3974" x="5124450" y="1136650"/>
          <p14:tracePt t="4010" x="5130800" y="1136650"/>
          <p14:tracePt t="4046" x="5137150" y="1136650"/>
          <p14:tracePt t="4474" x="5162550" y="1136650"/>
          <p14:tracePt t="4482" x="5219700" y="1130300"/>
          <p14:tracePt t="4496" x="5314950" y="1111250"/>
          <p14:tracePt t="4512" x="5403850" y="1111250"/>
          <p14:tracePt t="4533" x="5486400" y="1111250"/>
          <p14:tracePt t="4540" x="5562600" y="1104900"/>
          <p14:tracePt t="4546" x="5619750" y="1104900"/>
          <p14:tracePt t="4562" x="5695950" y="1104900"/>
          <p14:tracePt t="4578" x="5778500" y="1104900"/>
          <p14:tracePt t="4595" x="5848350" y="1111250"/>
          <p14:tracePt t="4612" x="5924550" y="1117600"/>
          <p14:tracePt t="4628" x="5962650" y="1117600"/>
          <p14:tracePt t="4645" x="5994400" y="1117600"/>
          <p14:tracePt t="4661" x="6045200" y="1117600"/>
          <p14:tracePt t="4681" x="6115050" y="1117600"/>
          <p14:tracePt t="4696" x="6165850" y="1117600"/>
          <p14:tracePt t="4711" x="6203950" y="1117600"/>
          <p14:tracePt t="4728" x="6248400" y="1123950"/>
          <p14:tracePt t="4745" x="6273800" y="1123950"/>
          <p14:tracePt t="4762" x="6311900" y="1123950"/>
          <p14:tracePt t="4781" x="6324600" y="1123950"/>
          <p14:tracePt t="4819" x="6330950" y="1123950"/>
          <p14:tracePt t="4833" x="6337300" y="1123950"/>
          <p14:tracePt t="4846" x="6356350" y="1123950"/>
          <p14:tracePt t="4861" x="6362700" y="1123950"/>
          <p14:tracePt t="4878" x="6369050" y="1123950"/>
          <p14:tracePt t="4896" x="6381750" y="1123950"/>
          <p14:tracePt t="4911" x="6407150" y="1111250"/>
          <p14:tracePt t="4928" x="6419850" y="1104900"/>
          <p14:tracePt t="4947" x="6438900" y="1098550"/>
          <p14:tracePt t="4961" x="6464300" y="1092200"/>
          <p14:tracePt t="4978" x="6483350" y="1079500"/>
          <p14:tracePt t="4996" x="6502400" y="1066800"/>
          <p14:tracePt t="5011" x="6540500" y="1054100"/>
          <p14:tracePt t="5028" x="6565900" y="1041400"/>
          <p14:tracePt t="5035" x="6578600" y="1035050"/>
          <p14:tracePt t="5045" x="6591300" y="1028700"/>
          <p14:tracePt t="5061" x="6629400" y="1009650"/>
          <p14:tracePt t="5078" x="6654800" y="1003300"/>
          <p14:tracePt t="5096" x="6692900" y="984250"/>
          <p14:tracePt t="5112" x="6737350" y="971550"/>
          <p14:tracePt t="5129" x="6788150" y="939800"/>
          <p14:tracePt t="5146" x="6832600" y="920750"/>
          <p14:tracePt t="5162" x="6870700" y="920750"/>
          <p14:tracePt t="5182" x="6902450" y="914400"/>
          <p14:tracePt t="5196" x="6927850" y="914400"/>
          <p14:tracePt t="5212" x="6946900" y="908050"/>
          <p14:tracePt t="5229" x="6965950" y="908050"/>
          <p14:tracePt t="5246" x="6991350" y="908050"/>
          <p14:tracePt t="5263" x="7004050" y="908050"/>
          <p14:tracePt t="5279" x="7016750" y="908050"/>
          <p14:tracePt t="5296" x="7029450" y="908050"/>
          <p14:tracePt t="5312" x="7029450" y="914400"/>
          <p14:tracePt t="5329" x="7035800" y="914400"/>
          <p14:tracePt t="5346" x="7048500" y="920750"/>
          <p14:tracePt t="5379" x="7048500" y="927100"/>
          <p14:tracePt t="5397" x="7054850" y="933450"/>
          <p14:tracePt t="5412" x="7054850" y="946150"/>
          <p14:tracePt t="5429" x="7054850" y="952500"/>
          <p14:tracePt t="5447" x="7061200" y="977900"/>
          <p14:tracePt t="5462" x="7061200" y="1009650"/>
          <p14:tracePt t="5479" x="7061200" y="1028700"/>
          <p14:tracePt t="5496" x="7061200" y="1085850"/>
          <p14:tracePt t="5511" x="7054850" y="1117600"/>
          <p14:tracePt t="5528" x="7035800" y="1162050"/>
          <p14:tracePt t="5534" x="7029450" y="1174750"/>
          <p14:tracePt t="5546" x="7016750" y="1212850"/>
          <p14:tracePt t="5561" x="7004050" y="1250950"/>
          <p14:tracePt t="5578" x="6991350" y="1276350"/>
          <p14:tracePt t="5596" x="6946900" y="1308100"/>
          <p14:tracePt t="5611" x="6908800" y="1346200"/>
          <p14:tracePt t="5628" x="6845300" y="1371600"/>
          <p14:tracePt t="5647" x="6781800" y="1409700"/>
          <p14:tracePt t="5661" x="6737350" y="1422400"/>
          <p14:tracePt t="5679" x="6705600" y="1435100"/>
          <p14:tracePt t="5697" x="6654800" y="1460500"/>
          <p14:tracePt t="5712" x="6591300" y="1479550"/>
          <p14:tracePt t="5728" x="6496050" y="1504950"/>
          <p14:tracePt t="5746" x="6356350" y="1524000"/>
          <p14:tracePt t="5761" x="6254750" y="1536700"/>
          <p14:tracePt t="5779" x="6178550" y="1543050"/>
          <p14:tracePt t="5796" x="6026150" y="1543050"/>
          <p14:tracePt t="5811" x="5861050" y="1543050"/>
          <p14:tracePt t="5828" x="5740400" y="1530350"/>
          <p14:tracePt t="5846" x="5505450" y="1504950"/>
          <p14:tracePt t="5861" x="5353050" y="1504950"/>
          <p14:tracePt t="5878" x="5219700" y="1485900"/>
          <p14:tracePt t="5896" x="5016500" y="1454150"/>
          <p14:tracePt t="5911" x="4895850" y="1454150"/>
          <p14:tracePt t="5928" x="4794250" y="1454150"/>
          <p14:tracePt t="5947" x="4660900" y="1454150"/>
          <p14:tracePt t="5961" x="4565650" y="1447800"/>
          <p14:tracePt t="5978" x="4483100" y="1447800"/>
          <p14:tracePt t="5997" x="4400550" y="1447800"/>
          <p14:tracePt t="6012" x="4368800" y="1447800"/>
          <p14:tracePt t="6028" x="4318000" y="1441450"/>
          <p14:tracePt t="6040" x="4286250" y="1441450"/>
          <p14:tracePt t="6047" x="4279900" y="1441450"/>
          <p14:tracePt t="6061" x="4267200" y="1441450"/>
          <p14:tracePt t="6420" x="4197350" y="1447800"/>
          <p14:tracePt t="6427" x="4133850" y="1454150"/>
          <p14:tracePt t="6436" x="4089400" y="1466850"/>
          <p14:tracePt t="6447" x="3968750" y="1492250"/>
          <p14:tracePt t="6462" x="3879850" y="1511300"/>
          <p14:tracePt t="6478" x="3695700" y="1549400"/>
          <p14:tracePt t="6495" x="3619500" y="1568450"/>
          <p14:tracePt t="6512" x="3505200" y="1600200"/>
          <p14:tracePt t="6529" x="3448050" y="1631950"/>
          <p14:tracePt t="6536" x="3416300" y="1638300"/>
          <p14:tracePt t="6545" x="3403600" y="1644650"/>
          <p14:tracePt t="6562" x="3346450" y="1657350"/>
          <p14:tracePt t="6579" x="3314700" y="1670050"/>
          <p14:tracePt t="6596" x="3282950" y="1689100"/>
          <p14:tracePt t="6612" x="3225800" y="1714500"/>
          <p14:tracePt t="6629" x="3181350" y="1727200"/>
          <p14:tracePt t="6646" x="3155950" y="1746250"/>
          <p14:tracePt t="6662" x="3117850" y="1778000"/>
          <p14:tracePt t="6679" x="3098800" y="1797050"/>
          <p14:tracePt t="6699" x="3048000" y="1847850"/>
          <p14:tracePt t="6712" x="3022600" y="1873250"/>
          <p14:tracePt t="6729" x="2997200" y="1898650"/>
          <p14:tracePt t="6748" x="2978150" y="1917700"/>
          <p14:tracePt t="6763" x="2965450" y="1930400"/>
          <p14:tracePt t="6779" x="2952750" y="1936750"/>
          <p14:tracePt t="6813" x="2933700" y="1962150"/>
          <p14:tracePt t="6828" x="2914650" y="1974850"/>
          <p14:tracePt t="6845" x="2901950" y="1993900"/>
          <p14:tracePt t="6862" x="2889250" y="2012950"/>
          <p14:tracePt t="6879" x="2882900" y="2025650"/>
          <p14:tracePt t="6895" x="2882900" y="2032000"/>
          <p14:tracePt t="6912" x="2863850" y="2044700"/>
          <p14:tracePt t="6929" x="2851150" y="2051050"/>
          <p14:tracePt t="6947" x="2844800" y="2076450"/>
          <p14:tracePt t="6963" x="2832100" y="2089150"/>
          <p14:tracePt t="6995" x="2825750" y="2095500"/>
          <p14:tracePt t="7031" x="2819400" y="2101850"/>
          <p14:tracePt t="7065" x="2806700" y="2101850"/>
          <p14:tracePt t="7101" x="2806700" y="2108200"/>
          <p14:tracePt t="7215" x="2806700" y="2120900"/>
          <p14:tracePt t="7222" x="2806700" y="2127250"/>
          <p14:tracePt t="7229" x="2813050" y="2127250"/>
          <p14:tracePt t="7245" x="2832100" y="2133600"/>
          <p14:tracePt t="7263" x="2857500" y="2133600"/>
          <p14:tracePt t="7278" x="2876550" y="2139950"/>
          <p14:tracePt t="7295" x="2908300" y="2146300"/>
          <p14:tracePt t="7312" x="2952750" y="2146300"/>
          <p14:tracePt t="7328" x="2965450" y="2152650"/>
          <p14:tracePt t="7345" x="2997200" y="2159000"/>
          <p14:tracePt t="7362" x="3016250" y="2165350"/>
          <p14:tracePt t="7378" x="3022600" y="2178050"/>
          <p14:tracePt t="7412" x="3028950" y="2184400"/>
          <p14:tracePt t="7429" x="3035300" y="2184400"/>
          <p14:tracePt t="7462" x="3041650" y="2184400"/>
          <p14:tracePt t="7486" x="3048000" y="2184400"/>
          <p14:tracePt t="7515" x="3060700" y="2190750"/>
          <p14:tracePt t="7530" x="3067050" y="2190750"/>
          <p14:tracePt t="7542" x="3073400" y="2197100"/>
          <p14:tracePt t="7553" x="3086100" y="2203450"/>
          <p14:tracePt t="7562" x="3105150" y="2203450"/>
          <p14:tracePt t="7578" x="3130550" y="2209800"/>
          <p14:tracePt t="7595" x="3143250" y="2209800"/>
          <p14:tracePt t="7613" x="3181350" y="2209800"/>
          <p14:tracePt t="7628" x="3206750" y="2209800"/>
          <p14:tracePt t="7645" x="3225800" y="2209800"/>
          <p14:tracePt t="7663" x="3244850" y="2209800"/>
          <p14:tracePt t="7679" x="3257550" y="2209800"/>
          <p14:tracePt t="7695" x="3270250" y="2209800"/>
          <p14:tracePt t="7714" x="3295650" y="2209800"/>
          <p14:tracePt t="7728" x="3314700" y="2209800"/>
          <p14:tracePt t="7746" x="3340100" y="2216150"/>
          <p14:tracePt t="7763" x="3384550" y="2216150"/>
          <p14:tracePt t="7778" x="3403600" y="2222500"/>
          <p14:tracePt t="7795" x="3422650" y="2222500"/>
          <p14:tracePt t="7815" x="3448050" y="2228850"/>
          <p14:tracePt t="7828" x="3473450" y="2228850"/>
          <p14:tracePt t="7845" x="3479800" y="2235200"/>
          <p14:tracePt t="7863" x="3511550" y="2235200"/>
          <p14:tracePt t="7878" x="3543300" y="2235200"/>
          <p14:tracePt t="7895" x="3562350" y="2235200"/>
          <p14:tracePt t="7913" x="3581400" y="2235200"/>
          <p14:tracePt t="7946" x="3587750" y="2235200"/>
          <p14:tracePt t="7964" x="3600450" y="2235200"/>
          <p14:tracePt t="7979" x="3619500" y="2235200"/>
          <p14:tracePt t="7995" x="3632200" y="2235200"/>
          <p14:tracePt t="8013" x="3663950" y="2235200"/>
          <p14:tracePt t="8028" x="3676650" y="2235200"/>
          <p14:tracePt t="8037" x="3683000" y="2235200"/>
          <p14:tracePt t="8063" x="3695700" y="2241550"/>
          <p14:tracePt t="8078" x="3702050" y="2241550"/>
          <p14:tracePt t="8095" x="3708400" y="2241550"/>
          <p14:tracePt t="8113" x="3714750" y="2241550"/>
          <p14:tracePt t="8128" x="3721100" y="2241550"/>
          <p14:tracePt t="8145" x="3740150" y="2247900"/>
          <p14:tracePt t="8163" x="3771900" y="2254250"/>
          <p14:tracePt t="8178" x="3797300" y="2260600"/>
          <p14:tracePt t="8195" x="3816350" y="2266950"/>
          <p14:tracePt t="8212" x="3835400" y="2266950"/>
          <p14:tracePt t="8229" x="3841750" y="2266950"/>
          <p14:tracePt t="8245" x="3848100" y="2266950"/>
          <p14:tracePt t="8324" x="3854450" y="2266950"/>
          <p14:tracePt t="8386" x="3860800" y="2266950"/>
          <p14:tracePt t="8772" x="3816350" y="2273300"/>
          <p14:tracePt t="8779" x="3771900" y="2279650"/>
          <p14:tracePt t="8794" x="3683000" y="2298700"/>
          <p14:tracePt t="8811" x="3606800" y="2324100"/>
          <p14:tracePt t="8829" x="3530600" y="2336800"/>
          <p14:tracePt t="8844" x="3486150" y="2343150"/>
          <p14:tracePt t="8861" x="3460750" y="2349500"/>
          <p14:tracePt t="8879" x="3409950" y="2355850"/>
          <p14:tracePt t="8894" x="3384550" y="2362200"/>
          <p14:tracePt t="8911" x="3352800" y="2362200"/>
          <p14:tracePt t="8928" x="3333750" y="2362200"/>
          <p14:tracePt t="8944" x="3321050" y="2362200"/>
          <p14:tracePt t="8961" x="3308350" y="2362200"/>
          <p14:tracePt t="8978" x="3302000" y="2362200"/>
          <p14:tracePt t="9002" x="3295650" y="2362200"/>
          <p14:tracePt t="9023" x="3289300" y="2362200"/>
          <p14:tracePt t="9037" x="3276600" y="2362200"/>
          <p14:tracePt t="9061" x="3257550" y="2362200"/>
          <p14:tracePt t="9078" x="3238500" y="2362200"/>
          <p14:tracePt t="9094" x="3232150" y="2362200"/>
          <p14:tracePt t="9111" x="3219450" y="2362200"/>
          <p14:tracePt t="9128" x="3175000" y="2355850"/>
          <p14:tracePt t="9144" x="3149600" y="2355850"/>
          <p14:tracePt t="9161" x="3117850" y="2349500"/>
          <p14:tracePt t="9178" x="3054350" y="2330450"/>
          <p14:tracePt t="9194" x="3009900" y="2311400"/>
          <p14:tracePt t="9211" x="2959100" y="2286000"/>
          <p14:tracePt t="9228" x="2889250" y="2266950"/>
          <p14:tracePt t="9245" x="2851150" y="2266950"/>
          <p14:tracePt t="9261" x="2819400" y="2266950"/>
          <p14:tracePt t="9278" x="2768600" y="2279650"/>
          <p14:tracePt t="9294" x="2749550" y="2286000"/>
          <p14:tracePt t="9311" x="2736850" y="2298700"/>
          <p14:tracePt t="9328" x="2705100" y="2317750"/>
          <p14:tracePt t="9344" x="2692400" y="2324100"/>
          <p14:tracePt t="9361" x="2673350" y="2324100"/>
          <p14:tracePt t="9378" x="2647950" y="2324100"/>
          <p14:tracePt t="9394" x="2635250" y="2324100"/>
          <p14:tracePt t="9411" x="2622550" y="2324100"/>
          <p14:tracePt t="9428" x="2603500" y="2324100"/>
          <p14:tracePt t="9444" x="2597150" y="2324100"/>
          <p14:tracePt t="9461" x="2590800" y="2324100"/>
          <p14:tracePt t="9494" x="2584450" y="2324100"/>
          <p14:tracePt t="9587" x="2578100" y="2324100"/>
          <p14:tracePt t="9988" x="2578100" y="2305050"/>
          <p14:tracePt t="9996" x="2584450" y="2247900"/>
          <p14:tracePt t="10010" x="2590800" y="2209800"/>
          <p14:tracePt t="10030" x="2616200" y="2146300"/>
          <p14:tracePt t="10037" x="2647950" y="2063750"/>
          <p14:tracePt t="10045" x="2679700" y="1993900"/>
          <p14:tracePt t="10061" x="2711450" y="1924050"/>
          <p14:tracePt t="10080" x="2730500" y="1854200"/>
          <p14:tracePt t="10110" x="2730500" y="1847850"/>
          <p14:tracePt t="10127" x="2730500" y="1841500"/>
          <p14:tracePt t="10144" x="2730500" y="1835150"/>
          <p14:tracePt t="10160" x="2730500" y="1828800"/>
          <p14:tracePt t="10177" x="2730500" y="1822450"/>
          <p14:tracePt t="10194" x="2730500" y="1816100"/>
          <p14:tracePt t="10211" x="2730500" y="1809750"/>
          <p14:tracePt t="10231" x="2730500" y="1803400"/>
          <p14:tracePt t="10276" x="2730500" y="1797050"/>
          <p14:tracePt t="10739" x="2730500" y="1790700"/>
          <p14:tracePt t="10761" x="2730500" y="1784350"/>
          <p14:tracePt t="10776" x="2730500" y="1778000"/>
          <p14:tracePt t="10811" x="2730500" y="1771650"/>
          <p14:tracePt t="10833" x="2730500" y="1758950"/>
          <p14:tracePt t="10840" x="2730500" y="1752600"/>
          <p14:tracePt t="10854" x="2730500" y="1746250"/>
          <p14:tracePt t="10861" x="2724150" y="1733550"/>
          <p14:tracePt t="10877" x="2717800" y="1720850"/>
          <p14:tracePt t="10895" x="2711450" y="1689100"/>
          <p14:tracePt t="10910" x="2711450" y="1670050"/>
          <p14:tracePt t="10927" x="2692400" y="1644650"/>
          <p14:tracePt t="10947" x="2679700" y="1612900"/>
          <p14:tracePt t="10960" x="2679700" y="1606550"/>
          <p14:tracePt t="10977" x="2673350" y="1593850"/>
          <p14:tracePt t="10996" x="2667000" y="1568450"/>
          <p14:tracePt t="11011" x="2660650" y="1562100"/>
          <p14:tracePt t="11043" x="2654300" y="1555750"/>
          <p14:tracePt t="11059" x="2654300" y="1549400"/>
          <p14:tracePt t="11076" x="2641600" y="1543050"/>
          <p14:tracePt t="11093" x="2641600" y="1536700"/>
          <p14:tracePt t="11110" x="2641600" y="1530350"/>
          <p14:tracePt t="11148" x="2635250" y="1530350"/>
          <p14:tracePt t="11174" x="2635250" y="1524000"/>
          <p14:tracePt t="11185" x="2628900" y="1524000"/>
          <p14:tracePt t="11212" x="2628900" y="1517650"/>
          <p14:tracePt t="11247" x="2628900" y="1511300"/>
          <p14:tracePt t="11276" x="2628900" y="1504950"/>
          <p14:tracePt t="11311" x="2628900" y="1498600"/>
          <p14:tracePt t="11962" x="2628900" y="1492250"/>
          <p14:tracePt t="11984" x="2628900" y="1479550"/>
          <p14:tracePt t="12005" x="2628900" y="1473200"/>
          <p14:tracePt t="12018" x="2628900" y="1466850"/>
          <p14:tracePt t="12055" x="2628900" y="1460500"/>
          <p14:tracePt t="12083" x="2628900" y="1454150"/>
          <p14:tracePt t="12513" x="2628900" y="1473200"/>
          <p14:tracePt t="12520" x="2647950" y="1517650"/>
          <p14:tracePt t="12527" x="2660650" y="1549400"/>
          <p14:tracePt t="12544" x="2692400" y="1625600"/>
          <p14:tracePt t="12550" x="2711450" y="1670050"/>
          <p14:tracePt t="12561" x="2730500" y="1708150"/>
          <p14:tracePt t="12576" x="2774950" y="1784350"/>
          <p14:tracePt t="12593" x="2800350" y="1835150"/>
          <p14:tracePt t="12610" x="2851150" y="1930400"/>
          <p14:tracePt t="12627" x="2870200" y="2000250"/>
          <p14:tracePt t="12643" x="2889250" y="2057400"/>
          <p14:tracePt t="12661" x="2914650" y="2133600"/>
          <p14:tracePt t="12676" x="2914650" y="2165350"/>
          <p14:tracePt t="12693" x="2921000" y="2184400"/>
          <p14:tracePt t="12711" x="2927350" y="2203450"/>
          <p14:tracePt t="12727" x="2927350" y="2216150"/>
          <p14:tracePt t="12744" x="2927350" y="2228850"/>
          <p14:tracePt t="12785" x="2927350" y="2235200"/>
          <p14:tracePt t="12820" x="2927350" y="2247900"/>
          <p14:tracePt t="12883" x="2927350" y="2241550"/>
          <p14:tracePt t="12890" x="2927350" y="2228850"/>
          <p14:tracePt t="12900" x="2927350" y="2203450"/>
          <p14:tracePt t="12911" x="2914650" y="2120900"/>
          <p14:tracePt t="12926" x="2895600" y="2019300"/>
          <p14:tracePt t="12943" x="2882900" y="1917700"/>
          <p14:tracePt t="12962" x="2882900" y="1797050"/>
          <p14:tracePt t="12976" x="2882900" y="1720850"/>
          <p14:tracePt t="12993" x="2882900" y="1657350"/>
          <p14:tracePt t="13011" x="2882900" y="1619250"/>
          <p14:tracePt t="13026" x="2882900" y="1593850"/>
          <p14:tracePt t="13043" x="2889250" y="1562100"/>
          <p14:tracePt t="13061" x="2901950" y="1517650"/>
          <p14:tracePt t="13078" x="2908300" y="1492250"/>
          <p14:tracePt t="13092" x="2908300" y="1473200"/>
          <p14:tracePt t="13109" x="2908300" y="1466850"/>
          <p14:tracePt t="13125" x="2908300" y="1460500"/>
          <p14:tracePt t="13142" x="2908300" y="1447800"/>
          <p14:tracePt t="13175" x="2908300" y="1441450"/>
          <p14:tracePt t="13192" x="2908300" y="1435100"/>
          <p14:tracePt t="13229" x="2908300" y="1428750"/>
          <p14:tracePt t="13280" x="2914650" y="1428750"/>
          <p14:tracePt t="13313" x="2921000" y="1428750"/>
          <p14:tracePt t="13335" x="2927350" y="1428750"/>
          <p14:tracePt t="13341" x="2933700" y="1428750"/>
          <p14:tracePt t="13355" x="2940050" y="1428750"/>
          <p14:tracePt t="13362" x="2959100" y="1441450"/>
          <p14:tracePt t="13376" x="2978150" y="1454150"/>
          <p14:tracePt t="13392" x="2997200" y="1473200"/>
          <p14:tracePt t="13408" x="3009900" y="1504950"/>
          <p14:tracePt t="13426" x="3035300" y="1530350"/>
          <p14:tracePt t="13442" x="3048000" y="1555750"/>
          <p14:tracePt t="13459" x="3060700" y="1587500"/>
          <p14:tracePt t="13477" x="3086100" y="1638300"/>
          <p14:tracePt t="13493" x="3098800" y="1663700"/>
          <p14:tracePt t="13512" x="3117850" y="1708150"/>
          <p14:tracePt t="13528" x="3124200" y="1727200"/>
          <p14:tracePt t="13543" x="3130550" y="1746250"/>
          <p14:tracePt t="13550" x="3130550" y="1765300"/>
          <p14:tracePt t="13577" x="3143250" y="1797050"/>
          <p14:tracePt t="13593" x="3143250" y="1828800"/>
          <p14:tracePt t="13610" x="3143250" y="1847850"/>
          <p14:tracePt t="13627" x="3143250" y="1885950"/>
          <p14:tracePt t="13643" x="3143250" y="1905000"/>
          <p14:tracePt t="13661" x="3143250" y="1917700"/>
          <p14:tracePt t="13677" x="3143250" y="1949450"/>
          <p14:tracePt t="13693" x="3143250" y="1962150"/>
          <p14:tracePt t="13710" x="3143250" y="1968500"/>
          <p14:tracePt t="13743" x="3143250" y="1974850"/>
          <p14:tracePt t="13770" x="3143250" y="1981200"/>
          <p14:tracePt t="13807" x="3143250" y="1993900"/>
          <p14:tracePt t="14113" x="3155950" y="1993900"/>
          <p14:tracePt t="14121" x="3187700" y="1993900"/>
          <p14:tracePt t="14128" x="3200400" y="1987550"/>
          <p14:tracePt t="14143" x="3219450" y="1987550"/>
          <p14:tracePt t="14159" x="3244850" y="1981200"/>
          <p14:tracePt t="14176" x="3270250" y="1981200"/>
          <p14:tracePt t="14192" x="3282950" y="1981200"/>
          <p14:tracePt t="14209" x="3302000" y="1981200"/>
          <p14:tracePt t="14226" x="3333750" y="1981200"/>
          <p14:tracePt t="14243" x="3346450" y="1981200"/>
          <p14:tracePt t="14260" x="3365500" y="1981200"/>
          <p14:tracePt t="14277" x="3378200" y="1981200"/>
          <p14:tracePt t="14292" x="3390900" y="1981200"/>
          <p14:tracePt t="14310" x="3397250" y="1981200"/>
          <p14:tracePt t="14329" x="3403600" y="1987550"/>
          <p14:tracePt t="14342" x="3416300" y="1987550"/>
          <p14:tracePt t="14360" x="3422650" y="1987550"/>
          <p14:tracePt t="14377" x="3429000" y="1987550"/>
          <p14:tracePt t="14416" x="3435350" y="1987550"/>
          <p14:tracePt t="14451" x="3441700" y="1987550"/>
          <p14:tracePt t="14521" x="3448050" y="1987550"/>
          <p14:tracePt t="14643" x="3448050" y="1993900"/>
          <p14:tracePt t="15201" x="3467100" y="1987550"/>
          <p14:tracePt t="15208" x="3492500" y="1981200"/>
          <p14:tracePt t="15217" x="3505200" y="1974850"/>
          <p14:tracePt t="15225" x="3517900" y="1968500"/>
          <p14:tracePt t="15242" x="3568700" y="1943100"/>
          <p14:tracePt t="15259" x="3606800" y="1924050"/>
          <p14:tracePt t="15277" x="3638550" y="1911350"/>
          <p14:tracePt t="15292" x="3695700" y="1892300"/>
          <p14:tracePt t="15309" x="3727450" y="1885950"/>
          <p14:tracePt t="15325" x="3784600" y="1885950"/>
          <p14:tracePt t="15342" x="3835400" y="1885950"/>
          <p14:tracePt t="15359" x="3860800" y="1885950"/>
          <p14:tracePt t="15376" x="3886200" y="1885950"/>
          <p14:tracePt t="15392" x="3924300" y="1885950"/>
          <p14:tracePt t="15408" x="3930650" y="1885950"/>
          <p14:tracePt t="15426" x="3937000" y="1885950"/>
          <p14:tracePt t="15442" x="3943350" y="1885950"/>
          <p14:tracePt t="15475" x="3949700" y="1885950"/>
          <p14:tracePt t="15608" x="3949700" y="1892300"/>
          <p14:tracePt t="15658" x="3949700" y="1898650"/>
          <p14:tracePt t="16839" x="3949700" y="1885950"/>
          <p14:tracePt t="16845" x="3949700" y="1873250"/>
          <p14:tracePt t="16859" x="3949700" y="1860550"/>
          <p14:tracePt t="16875" x="3949700" y="1841500"/>
          <p14:tracePt t="16893" x="3949700" y="1828800"/>
          <p14:tracePt t="16908" x="3949700" y="1822450"/>
          <p14:tracePt t="16942" x="3956050" y="1797050"/>
          <p14:tracePt t="16959" x="3962400" y="1752600"/>
          <p14:tracePt t="16975" x="3968750" y="1739900"/>
          <p14:tracePt t="16994" x="3968750" y="1733550"/>
          <p14:tracePt t="17009" x="3968750" y="1727200"/>
          <p14:tracePt t="17025" x="3968750" y="1720850"/>
          <p14:tracePt t="17041" x="3968750" y="1714500"/>
          <p14:tracePt t="17074" x="3968750" y="1708150"/>
          <p14:tracePt t="17110" x="3968750" y="1701800"/>
          <p14:tracePt t="17161" x="3968750" y="1695450"/>
          <p14:tracePt t="17175" x="3975100" y="1689100"/>
          <p14:tracePt t="17184" x="3981450" y="1663700"/>
          <p14:tracePt t="17191" x="3981450" y="1657350"/>
          <p14:tracePt t="17225" x="3981450" y="1651000"/>
          <p14:tracePt t="17261" x="3981450" y="1644650"/>
          <p14:tracePt t="17291" x="3987800" y="1644650"/>
          <p14:tracePt t="17303" x="3994150" y="1638300"/>
          <p14:tracePt t="17328" x="4000500" y="1638300"/>
          <p14:tracePt t="17338" x="4013200" y="1631950"/>
          <p14:tracePt t="17360" x="4019550" y="1631950"/>
          <p14:tracePt t="17376" x="4025900" y="1631950"/>
          <p14:tracePt t="17391" x="4032250" y="1631950"/>
          <p14:tracePt t="17411" x="4038600" y="1631950"/>
          <p14:tracePt t="17447" x="4044950" y="1631950"/>
          <p14:tracePt t="17481" x="4051300" y="1631950"/>
          <p14:tracePt t="17589" x="4064000" y="1631950"/>
          <p14:tracePt t="17595" x="4070350" y="1631950"/>
          <p14:tracePt t="17608" x="4089400" y="1631950"/>
          <p14:tracePt t="17625" x="4102100" y="1644650"/>
          <p14:tracePt t="17641" x="4133850" y="1657350"/>
          <p14:tracePt t="17658" x="4152900" y="1682750"/>
          <p14:tracePt t="17675" x="4171950" y="1701800"/>
          <p14:tracePt t="17691" x="4210050" y="1746250"/>
          <p14:tracePt t="17709" x="4267200" y="1797050"/>
          <p14:tracePt t="17724" x="4292600" y="1847850"/>
          <p14:tracePt t="17741" x="4330700" y="1898650"/>
          <p14:tracePt t="17760" x="4375150" y="1968500"/>
          <p14:tracePt t="17775" x="4387850" y="2000250"/>
          <p14:tracePt t="17791" x="4425950" y="2051050"/>
          <p14:tracePt t="17809" x="4464050" y="2120900"/>
          <p14:tracePt t="17823" x="4489450" y="2165350"/>
          <p14:tracePt t="17840" x="4521200" y="2216150"/>
          <p14:tracePt t="17859" x="4559300" y="2292350"/>
          <p14:tracePt t="17873" x="4565650" y="2305050"/>
          <p14:tracePt t="17890" x="4572000" y="2343150"/>
          <p14:tracePt t="17908" x="4572000" y="2355850"/>
          <p14:tracePt t="18296" x="4572000" y="2362200"/>
          <p14:tracePt t="18304" x="4572000" y="2368550"/>
          <p14:tracePt t="18311" x="4572000" y="2374900"/>
          <p14:tracePt t="18324" x="4572000" y="2387600"/>
          <p14:tracePt t="18340" x="4578350" y="2400300"/>
          <p14:tracePt t="18357" x="4578350" y="2413000"/>
          <p14:tracePt t="18375" x="4584700" y="2425700"/>
          <p14:tracePt t="18390" x="4584700" y="2432050"/>
          <p14:tracePt t="18407" x="4591050" y="2438400"/>
          <p14:tracePt t="18424" x="4591050" y="2444750"/>
          <p14:tracePt t="18441" x="4597400" y="2444750"/>
          <p14:tracePt t="18457" x="4597400" y="2463800"/>
          <p14:tracePt t="18474" x="4603750" y="2470150"/>
          <p14:tracePt t="18507" x="4603750" y="2476500"/>
          <p14:tracePt t="18542" x="4603750" y="2482850"/>
          <p14:tracePt t="18977" x="4603750" y="2476500"/>
          <p14:tracePt t="18991" x="4610100" y="2470150"/>
          <p14:tracePt t="19003" x="4622800" y="2457450"/>
          <p14:tracePt t="19011" x="4622800" y="2451100"/>
          <p14:tracePt t="19042" x="4622800" y="2444750"/>
          <p14:tracePt t="19062" x="4635500" y="2438400"/>
          <p14:tracePt t="19076" x="4641850" y="2425700"/>
          <p14:tracePt t="19090" x="4654550" y="2406650"/>
          <p14:tracePt t="19107" x="4660900" y="2400300"/>
          <p14:tracePt t="19125" x="4705350" y="2374900"/>
          <p14:tracePt t="19140" x="4718050" y="2355850"/>
          <p14:tracePt t="19157" x="4749800" y="2349500"/>
          <p14:tracePt t="19176" x="4762500" y="2336800"/>
          <p14:tracePt t="19190" x="4787900" y="2324100"/>
          <p14:tracePt t="19207" x="4813300" y="2317750"/>
          <p14:tracePt t="19225" x="4845050" y="2317750"/>
          <p14:tracePt t="19240" x="4864100" y="2317750"/>
          <p14:tracePt t="19256" x="4883150" y="2317750"/>
          <p14:tracePt t="19275" x="4914900" y="2317750"/>
          <p14:tracePt t="19290" x="4946650" y="2311400"/>
          <p14:tracePt t="19307" x="4972050" y="2305050"/>
          <p14:tracePt t="19325" x="5016500" y="2305050"/>
          <p14:tracePt t="19340" x="5029200" y="2305050"/>
          <p14:tracePt t="19374" x="5035550" y="2305050"/>
          <p14:tracePt t="19405" x="5041900" y="2305050"/>
          <p14:tracePt t="19435" x="5054600" y="2305050"/>
          <p14:tracePt t="19442" x="5060950" y="2305050"/>
          <p14:tracePt t="19456" x="5067300" y="2305050"/>
          <p14:tracePt t="19473" x="5080000" y="2317750"/>
          <p14:tracePt t="19490" x="5099050" y="2324100"/>
          <p14:tracePt t="19507" x="5124450" y="2336800"/>
          <p14:tracePt t="19525" x="5143500" y="2374900"/>
          <p14:tracePt t="19540" x="5156200" y="2393950"/>
          <p14:tracePt t="19556" x="5175250" y="2419350"/>
          <p14:tracePt t="19563" x="5175250" y="2425700"/>
          <p14:tracePt t="19573" x="5175250" y="2432050"/>
          <p14:tracePt t="19590" x="5175250" y="2438400"/>
          <p14:tracePt t="19607" x="5175250" y="2444750"/>
          <p14:tracePt t="19628" x="5175250" y="2451100"/>
          <p14:tracePt t="19664" x="5175250" y="2457450"/>
          <p14:tracePt t="19713" x="5175250" y="2463800"/>
          <p14:tracePt t="20163" x="5175250" y="2457450"/>
          <p14:tracePt t="20177" x="5175250" y="2451100"/>
          <p14:tracePt t="20185" x="5181600" y="2444750"/>
          <p14:tracePt t="20193" x="5187950" y="2432050"/>
          <p14:tracePt t="20206" x="5200650" y="2406650"/>
          <p14:tracePt t="20223" x="5207000" y="2400300"/>
          <p14:tracePt t="20243" x="5207000" y="2387600"/>
          <p14:tracePt t="20273" x="5213350" y="2381250"/>
          <p14:tracePt t="20300" x="5219700" y="2374900"/>
          <p14:tracePt t="20307" x="5226050" y="2374900"/>
          <p14:tracePt t="20326" x="5232400" y="2362200"/>
          <p14:tracePt t="20341" x="5257800" y="2343150"/>
          <p14:tracePt t="20357" x="5270500" y="2343150"/>
          <p14:tracePt t="20373" x="5276850" y="2343150"/>
          <p14:tracePt t="20416" x="5283200" y="2343150"/>
          <p14:tracePt t="20429" x="5289550" y="2336800"/>
          <p14:tracePt t="20442" x="5302250" y="2336800"/>
          <p14:tracePt t="20456" x="5321300" y="2336800"/>
          <p14:tracePt t="20473" x="5327650" y="2336800"/>
          <p14:tracePt t="20493" x="5340350" y="2336800"/>
          <p14:tracePt t="20528" x="5346700" y="2336800"/>
          <p14:tracePt t="20551" x="5353050" y="2336800"/>
          <p14:tracePt t="20572" x="5365750" y="2336800"/>
          <p14:tracePt t="20581" x="5372100" y="2336800"/>
          <p14:tracePt t="20591" x="5384800" y="2343150"/>
          <p14:tracePt t="20607" x="5397500" y="2349500"/>
          <p14:tracePt t="20641" x="5422900" y="2362200"/>
          <p14:tracePt t="20657" x="5429250" y="2368550"/>
          <p14:tracePt t="20673" x="5441950" y="2381250"/>
          <p14:tracePt t="20692" x="5454650" y="2387600"/>
          <p14:tracePt t="20706" x="5480050" y="2400300"/>
          <p14:tracePt t="20723" x="5486400" y="2400300"/>
          <p14:tracePt t="20741" x="5492750" y="2406650"/>
          <p14:tracePt t="20757" x="5499100" y="2406650"/>
          <p14:tracePt t="20774" x="5505450" y="2406650"/>
          <p14:tracePt t="20801" x="5505450" y="2413000"/>
          <p14:tracePt t="20842" x="5511800" y="2413000"/>
          <p14:tracePt t="20849" x="5511800" y="2425700"/>
          <p14:tracePt t="20878" x="5518150" y="2432050"/>
          <p14:tracePt t="20902" x="5518150" y="2438400"/>
          <p14:tracePt t="20921" x="5524500" y="2438400"/>
          <p14:tracePt t="20935" x="5524500" y="2444750"/>
          <p14:tracePt t="20966" x="5537200" y="2444750"/>
          <p14:tracePt t="20993" x="5537200" y="2451100"/>
          <p14:tracePt t="21349" x="5530850" y="2444750"/>
          <p14:tracePt t="21359" x="5524500" y="2438400"/>
          <p14:tracePt t="21367" x="5518150" y="2432050"/>
          <p14:tracePt t="21373" x="5511800" y="2425700"/>
          <p14:tracePt t="21389" x="5499100" y="2419350"/>
          <p14:tracePt t="21406" x="5480050" y="2400300"/>
          <p14:tracePt t="21422" x="5448300" y="2355850"/>
          <p14:tracePt t="21439" x="5429250" y="2349500"/>
          <p14:tracePt t="21455" x="5384800" y="2286000"/>
          <p14:tracePt t="21472" x="5372100" y="2273300"/>
          <p14:tracePt t="21489" x="5359400" y="2260600"/>
          <p14:tracePt t="21506" x="5334000" y="2228850"/>
          <p14:tracePt t="21523" x="5321300" y="2216150"/>
          <p14:tracePt t="21539" x="5302250" y="2209800"/>
          <p14:tracePt t="21556" x="5226050" y="2146300"/>
          <p14:tracePt t="21572" x="5213350" y="2139950"/>
          <p14:tracePt t="21577" x="5162550" y="2101850"/>
          <p14:tracePt t="21589" x="5143500" y="2095500"/>
          <p14:tracePt t="21606" x="5054600" y="2038350"/>
          <p14:tracePt t="21622" x="5003800" y="2006600"/>
          <p14:tracePt t="21639" x="4959350" y="1987550"/>
          <p14:tracePt t="21656" x="4908550" y="1955800"/>
          <p14:tracePt t="21672" x="4838700" y="1924050"/>
          <p14:tracePt t="21689" x="4775200" y="1892300"/>
          <p14:tracePt t="21706" x="4673600" y="1854200"/>
          <p14:tracePt t="21722" x="4572000" y="1822450"/>
          <p14:tracePt t="21739" x="4476750" y="1790700"/>
          <p14:tracePt t="21756" x="4381500" y="1765300"/>
          <p14:tracePt t="21772" x="4267200" y="1720850"/>
          <p14:tracePt t="21791" x="4178300" y="1695450"/>
          <p14:tracePt t="21806" x="4127500" y="1663700"/>
          <p14:tracePt t="21823" x="4025900" y="1606550"/>
          <p14:tracePt t="21841" x="3917950" y="1555750"/>
          <p14:tracePt t="21856" x="3879850" y="1536700"/>
          <p14:tracePt t="21874" x="3765550" y="1504950"/>
          <p14:tracePt t="21889" x="3721100" y="1485900"/>
          <p14:tracePt t="21906" x="3663950" y="1466850"/>
          <p14:tracePt t="21922" x="3562350" y="1460500"/>
          <p14:tracePt t="21939" x="3460750" y="1441450"/>
          <p14:tracePt t="21956" x="3371850" y="1441450"/>
          <p14:tracePt t="21972" x="3282950" y="1441450"/>
          <p14:tracePt t="21989" x="3219450" y="1441450"/>
          <p14:tracePt t="22006" x="3143250" y="1441450"/>
          <p14:tracePt t="22023" x="3035300" y="1441450"/>
          <p14:tracePt t="22039" x="2940050" y="1460500"/>
          <p14:tracePt t="22056" x="2851150" y="1473200"/>
          <p14:tracePt t="22072" x="2730500" y="1504950"/>
          <p14:tracePt t="22089" x="2647950" y="1530350"/>
          <p14:tracePt t="22106" x="2578100" y="1543050"/>
          <p14:tracePt t="22122" x="2489200" y="1587500"/>
          <p14:tracePt t="22140" x="2406650" y="1625600"/>
          <p14:tracePt t="22156" x="2336800" y="1676400"/>
          <p14:tracePt t="22173" x="2190750" y="1778000"/>
          <p14:tracePt t="22190" x="2095500" y="1879600"/>
          <p14:tracePt t="22206" x="2012950" y="1987550"/>
          <p14:tracePt t="22222" x="1924050" y="2120900"/>
          <p14:tracePt t="22239" x="1854200" y="2222500"/>
          <p14:tracePt t="22256" x="1790700" y="2400300"/>
          <p14:tracePt t="22272" x="1765300" y="2520950"/>
          <p14:tracePt t="22289" x="1746250" y="2628900"/>
          <p14:tracePt t="22307" x="1746250" y="2749550"/>
          <p14:tracePt t="22324" x="1771650" y="2832100"/>
          <p14:tracePt t="22343" x="1797050" y="2901950"/>
          <p14:tracePt t="22356" x="1885950" y="3028950"/>
          <p14:tracePt t="22372" x="1949450" y="3117850"/>
          <p14:tracePt t="22389" x="2000250" y="3181350"/>
          <p14:tracePt t="22408" x="2127250" y="3302000"/>
          <p14:tracePt t="22422" x="2235200" y="3390900"/>
          <p14:tracePt t="22440" x="2374900" y="3479800"/>
          <p14:tracePt t="22457" x="2609850" y="3568700"/>
          <p14:tracePt t="22473" x="2768600" y="3606800"/>
          <p14:tracePt t="22490" x="2965450" y="3638550"/>
          <p14:tracePt t="22508" x="3168650" y="3644900"/>
          <p14:tracePt t="22523" x="3302000" y="3663950"/>
          <p14:tracePt t="22540" x="3429000" y="3663950"/>
          <p14:tracePt t="22557" x="3644900" y="3663950"/>
          <p14:tracePt t="22573" x="3797300" y="3663950"/>
          <p14:tracePt t="22590" x="4000500" y="3663950"/>
          <p14:tracePt t="22607" x="4248150" y="3644900"/>
          <p14:tracePt t="22623" x="4375150" y="3625850"/>
          <p14:tracePt t="22640" x="4559300" y="3606800"/>
          <p14:tracePt t="22657" x="4768850" y="3543300"/>
          <p14:tracePt t="22673" x="4914900" y="3517900"/>
          <p14:tracePt t="22690" x="5137150" y="3441700"/>
          <p14:tracePt t="22707" x="5397500" y="3371850"/>
          <p14:tracePt t="22723" x="5530850" y="3333750"/>
          <p14:tracePt t="22739" x="5664200" y="3308350"/>
          <p14:tracePt t="22756" x="5797550" y="3276600"/>
          <p14:tracePt t="22772" x="5892800" y="3232150"/>
          <p14:tracePt t="22789" x="6032500" y="3143250"/>
          <p14:tracePt t="22808" x="6153150" y="3003550"/>
          <p14:tracePt t="22823" x="6197600" y="2889250"/>
          <p14:tracePt t="22840" x="6216650" y="2774950"/>
          <p14:tracePt t="22858" x="6191250" y="2565400"/>
          <p14:tracePt t="22873" x="6121400" y="2381250"/>
          <p14:tracePt t="22889" x="6070600" y="2241550"/>
          <p14:tracePt t="22907" x="5969000" y="2025650"/>
          <p14:tracePt t="22923" x="5892800" y="1854200"/>
          <p14:tracePt t="22939" x="5803900" y="1739900"/>
          <p14:tracePt t="22958" x="5600700" y="1543050"/>
          <p14:tracePt t="22973" x="5467350" y="1422400"/>
          <p14:tracePt t="22988" x="5264150" y="1276350"/>
          <p14:tracePt t="23005" x="5041900" y="1155700"/>
          <p14:tracePt t="23023" x="4749800" y="1041400"/>
          <p14:tracePt t="23040" x="4565650" y="971550"/>
          <p14:tracePt t="23059" x="4349750" y="889000"/>
          <p14:tracePt t="23066" x="4254500" y="850900"/>
          <p14:tracePt t="23075" x="4203700" y="831850"/>
          <p14:tracePt t="23090" x="4044950" y="800100"/>
          <p14:tracePt t="23108" x="3822700" y="793750"/>
          <p14:tracePt t="23123" x="3644900" y="819150"/>
          <p14:tracePt t="23139" x="3467100" y="889000"/>
          <p14:tracePt t="23159" x="3276600" y="996950"/>
          <p14:tracePt t="23173" x="3194050" y="1054100"/>
          <p14:tracePt t="23189" x="3092450" y="1162050"/>
          <p14:tracePt t="23205" x="3003550" y="1289050"/>
          <p14:tracePt t="23222" x="2901950" y="1428750"/>
          <p14:tracePt t="23239" x="2857500" y="1504950"/>
          <p14:tracePt t="23255" x="2844800" y="1536700"/>
          <p14:tracePt t="23272" x="2825750" y="1549400"/>
          <p14:tracePt t="23289" x="2825750" y="1562100"/>
          <p14:tracePt t="23305" x="2825750" y="1568450"/>
          <p14:tracePt t="23322" x="2825750" y="1574800"/>
          <p14:tracePt t="23339" x="2825750" y="1593850"/>
          <p14:tracePt t="23358" x="2921000" y="1606550"/>
          <p14:tracePt t="23373" x="3060700" y="1606550"/>
          <p14:tracePt t="23389" x="3251200" y="1600200"/>
          <p14:tracePt t="23409" x="3676650" y="1593850"/>
          <p14:tracePt t="23422" x="4133850" y="1593850"/>
          <p14:tracePt t="23439" x="4432300" y="1593850"/>
          <p14:tracePt t="23455" x="4908550" y="1593850"/>
          <p14:tracePt t="23473" x="5568950" y="1562100"/>
          <p14:tracePt t="23489" x="5822950" y="1543050"/>
          <p14:tracePt t="23505" x="6051550" y="1517650"/>
          <p14:tracePt t="23523" x="6248400" y="1511300"/>
          <p14:tracePt t="23538" x="6318250" y="1517650"/>
          <p14:tracePt t="23558" x="6369050" y="1536700"/>
          <p14:tracePt t="23563" x="6381750" y="1543050"/>
          <p14:tracePt t="23574" x="6407150" y="1562100"/>
          <p14:tracePt t="23588" x="6438900" y="1581150"/>
          <p14:tracePt t="23605" x="6464300" y="1587500"/>
          <p14:tracePt t="23624" x="6496050" y="1593850"/>
          <p14:tracePt t="23639" x="6521450" y="1612900"/>
          <p14:tracePt t="23655" x="6572250" y="1631950"/>
          <p14:tracePt t="23672" x="6680200" y="1676400"/>
          <p14:tracePt t="23688" x="6750050" y="1727200"/>
          <p14:tracePt t="23705" x="6858000" y="1809750"/>
          <p14:tracePt t="23723" x="6927850" y="1898650"/>
          <p14:tracePt t="23739" x="6959600" y="1962150"/>
          <p14:tracePt t="23756" x="6978650" y="2000250"/>
          <p14:tracePt t="23773" x="6991350" y="2044700"/>
          <p14:tracePt t="23789" x="6997700" y="2063750"/>
          <p14:tracePt t="23808" x="7016750" y="2108200"/>
          <p14:tracePt t="23823" x="7016750" y="2120900"/>
          <p14:tracePt t="23840" x="7016750" y="2133600"/>
          <p14:tracePt t="23856" x="7016750" y="2159000"/>
          <p14:tracePt t="23873" x="7016750" y="2184400"/>
          <p14:tracePt t="23889" x="7016750" y="2190750"/>
          <p14:tracePt t="23906" x="7016750" y="2209800"/>
          <p14:tracePt t="23923" x="7016750" y="2222500"/>
          <p14:tracePt t="23939" x="7016750" y="2235200"/>
          <p14:tracePt t="23956" x="7016750" y="2247900"/>
          <p14:tracePt t="23973" x="7004050" y="2292350"/>
          <p14:tracePt t="23989" x="6997700" y="2298700"/>
          <p14:tracePt t="24006" x="6985000" y="2311400"/>
          <p14:tracePt t="24023" x="6959600" y="2349500"/>
          <p14:tracePt t="24039" x="6946900" y="2393950"/>
          <p14:tracePt t="24056" x="6934200" y="2419350"/>
          <p14:tracePt t="24066" x="6927850" y="2438400"/>
          <p14:tracePt t="24076" x="6927850" y="2444750"/>
          <p14:tracePt t="24089" x="6927850" y="2451100"/>
          <p14:tracePt t="24106" x="6921500" y="2457450"/>
          <p14:tracePt t="24133" x="6921500" y="2463800"/>
          <p14:tracePt t="24155" x="6908800" y="2463800"/>
          <p14:tracePt t="24167" x="6908800" y="2470150"/>
          <p14:tracePt t="24211" x="6908800" y="2476500"/>
          <p14:tracePt t="24295" x="6902450" y="2476500"/>
          <p14:tracePt t="24326" x="6896100" y="2482850"/>
          <p14:tracePt t="24332" x="6889750" y="2482850"/>
          <p14:tracePt t="24341" x="6883400" y="2489200"/>
          <p14:tracePt t="24356" x="6870700" y="2495550"/>
          <p14:tracePt t="24374" x="6851650" y="2508250"/>
          <p14:tracePt t="24389" x="6826250" y="2520950"/>
          <p14:tracePt t="24406" x="6788150" y="2533650"/>
          <p14:tracePt t="24424" x="6737350" y="2565400"/>
          <p14:tracePt t="24439" x="6711950" y="2578100"/>
          <p14:tracePt t="24456" x="6673850" y="2597150"/>
          <p14:tracePt t="24473" x="6642100" y="2616200"/>
          <p14:tracePt t="24489" x="6616700" y="2635250"/>
          <p14:tracePt t="24506" x="6591300" y="2641600"/>
          <p14:tracePt t="24525" x="6553200" y="2667000"/>
          <p14:tracePt t="24539" x="6521450" y="2679700"/>
          <p14:tracePt t="24559" x="6496050" y="2711450"/>
          <p14:tracePt t="24563" x="6477000" y="2736850"/>
          <p14:tracePt t="24574" x="6426200" y="2787650"/>
          <p14:tracePt t="24589" x="6337300" y="2838450"/>
          <p14:tracePt t="24605" x="6235700" y="2908300"/>
          <p14:tracePt t="24625" x="6051550" y="3003550"/>
          <p14:tracePt t="24639" x="5937250" y="3054350"/>
          <p14:tracePt t="24656" x="5816600" y="3092450"/>
          <p14:tracePt t="24675" x="5638800" y="3162300"/>
          <p14:tracePt t="24689" x="5562600" y="3194050"/>
          <p14:tracePt t="24706" x="5505450" y="3232150"/>
          <p14:tracePt t="24721" x="5454650" y="3251200"/>
          <p14:tracePt t="24738" x="5346700" y="3308350"/>
          <p14:tracePt t="24755" x="5295900" y="3340100"/>
          <p14:tracePt t="24772" x="5219700" y="3371850"/>
          <p14:tracePt t="24789" x="5168900" y="3403600"/>
          <p14:tracePt t="24806" x="5156200" y="3409950"/>
          <p14:tracePt t="24824" x="5143500" y="3416300"/>
          <p14:tracePt t="24838" x="5130800" y="3416300"/>
          <p14:tracePt t="24855" x="5124450" y="3416300"/>
          <p14:tracePt t="24888" x="5118100" y="3422650"/>
          <p14:tracePt t="24976" x="5105400" y="3422650"/>
          <p14:tracePt t="25068" x="5099050" y="3422650"/>
          <p14:tracePt t="25075" x="5099050" y="3416300"/>
          <p14:tracePt t="25088" x="5099050" y="3390900"/>
          <p14:tracePt t="25105" x="5099050" y="3225800"/>
          <p14:tracePt t="25122" x="5137150" y="3105150"/>
          <p14:tracePt t="25138" x="5245100" y="2946400"/>
          <p14:tracePt t="25154" x="5314950" y="2857500"/>
          <p14:tracePt t="25172" x="5403850" y="2749550"/>
          <p14:tracePt t="25188" x="5505450" y="2667000"/>
          <p14:tracePt t="25204" x="5613400" y="2578100"/>
          <p14:tracePt t="25221" x="5683250" y="2540000"/>
          <p14:tracePt t="25238" x="5759450" y="2514600"/>
          <p14:tracePt t="25255" x="5867400" y="2482850"/>
          <p14:tracePt t="25274" x="5981700" y="2451100"/>
          <p14:tracePt t="25289" x="6032500" y="2432050"/>
          <p14:tracePt t="25305" x="6134100" y="2400300"/>
          <p14:tracePt t="25322" x="6178550" y="2381250"/>
          <p14:tracePt t="25339" x="6203950" y="2381250"/>
          <p14:tracePt t="25355" x="6216650" y="2381250"/>
          <p14:tracePt t="25372" x="6229350" y="2381250"/>
          <p14:tracePt t="25389" x="6261100" y="2381250"/>
          <p14:tracePt t="25405" x="6299200" y="2393950"/>
          <p14:tracePt t="25422" x="6343650" y="2413000"/>
          <p14:tracePt t="25439" x="6369050" y="2432050"/>
          <p14:tracePt t="25455" x="6381750" y="2451100"/>
          <p14:tracePt t="25472" x="6381750" y="2457450"/>
          <p14:tracePt t="25489" x="6388100" y="2457450"/>
          <p14:tracePt t="25505" x="6400800" y="2457450"/>
          <p14:tracePt t="25522" x="6400800" y="2463800"/>
          <p14:tracePt t="25549" x="6407150" y="2463800"/>
          <p14:tracePt t="25557" x="6407150" y="2470150"/>
          <p14:tracePt t="25583" x="6413500" y="2470150"/>
          <p14:tracePt t="25598" x="6413500" y="2476500"/>
          <p14:tracePt t="25926" x="6394450" y="2476500"/>
          <p14:tracePt t="25934" x="6375400" y="2476500"/>
          <p14:tracePt t="25941" x="6330950" y="2457450"/>
          <p14:tracePt t="25955" x="6254750" y="2451100"/>
          <p14:tracePt t="25972" x="6184900" y="2451100"/>
          <p14:tracePt t="25989" x="6089650" y="2444750"/>
          <p14:tracePt t="26005" x="6045200" y="2438400"/>
          <p14:tracePt t="26022" x="5988050" y="2432050"/>
          <p14:tracePt t="26039" x="5905500" y="2419350"/>
          <p14:tracePt t="26055" x="5861050" y="2419350"/>
          <p14:tracePt t="26076" x="5797550" y="2419350"/>
          <p14:tracePt t="26083" x="5778500" y="2419350"/>
          <p14:tracePt t="26091" x="5740400" y="2419350"/>
          <p14:tracePt t="26105" x="5670550" y="2425700"/>
          <p14:tracePt t="26122" x="5588000" y="2432050"/>
          <p14:tracePt t="26139" x="5486400" y="2457450"/>
          <p14:tracePt t="26154" x="5391150" y="2482850"/>
          <p14:tracePt t="26172" x="5308600" y="2489200"/>
          <p14:tracePt t="26190" x="5238750" y="2501900"/>
          <p14:tracePt t="26204" x="5207000" y="2501900"/>
          <p14:tracePt t="26221" x="5175250" y="2501900"/>
          <p14:tracePt t="26239" x="5137150" y="2501900"/>
          <p14:tracePt t="26254" x="5124450" y="2508250"/>
          <p14:tracePt t="26271" x="5105400" y="2508250"/>
          <p14:tracePt t="26288" x="5092700" y="2508250"/>
          <p14:tracePt t="26304" x="5073650" y="2508250"/>
          <p14:tracePt t="26321" x="5060950" y="2508250"/>
          <p14:tracePt t="26356" x="5054600" y="2508250"/>
          <p14:tracePt t="26399" x="5048250" y="2508250"/>
          <p14:tracePt t="26415" x="5041900" y="2489200"/>
          <p14:tracePt t="26421" x="5041900" y="2463800"/>
          <p14:tracePt t="26428" x="5041900" y="2413000"/>
          <p14:tracePt t="26438" x="5041900" y="2349500"/>
          <p14:tracePt t="26455" x="5041900" y="2197100"/>
          <p14:tracePt t="26471" x="5054600" y="2025650"/>
          <p14:tracePt t="26488" x="5080000" y="1809750"/>
          <p14:tracePt t="26505" x="5137150" y="1549400"/>
          <p14:tracePt t="26521" x="5200650" y="1320800"/>
          <p14:tracePt t="26538" x="5251450" y="1187450"/>
          <p14:tracePt t="26555" x="5283200" y="1111250"/>
          <p14:tracePt t="26572" x="5289550" y="1085850"/>
          <p14:tracePt t="26578" x="5289550" y="1079500"/>
          <p14:tracePt t="26589" x="5289550" y="1073150"/>
          <p14:tracePt t="26621" x="5295900" y="1060450"/>
          <p14:tracePt t="26629" x="5314950" y="1054100"/>
          <p14:tracePt t="26638" x="5321300" y="1047750"/>
          <p14:tracePt t="26654" x="5346700" y="1022350"/>
          <p14:tracePt t="26671" x="5359400" y="1009650"/>
          <p14:tracePt t="26687" x="5378450" y="996950"/>
          <p14:tracePt t="26705" x="5416550" y="958850"/>
          <p14:tracePt t="26722" x="5461000" y="914400"/>
          <p14:tracePt t="26740" x="5537200" y="806450"/>
          <p14:tracePt t="26755" x="5588000" y="736600"/>
          <p14:tracePt t="26772" x="5638800" y="673100"/>
          <p14:tracePt t="26788" x="5670550" y="628650"/>
          <p14:tracePt t="26806" x="5727700" y="558800"/>
          <p14:tracePt t="26822" x="5746750" y="514350"/>
          <p14:tracePt t="26841" x="5778500" y="450850"/>
          <p14:tracePt t="26855" x="5784850" y="431800"/>
          <p14:tracePt t="26871" x="5784850" y="425450"/>
          <p14:tracePt t="26889" x="5784850" y="419100"/>
          <p14:tracePt t="26906" x="5791200" y="412750"/>
          <p14:tracePt t="26941" x="5797550" y="406400"/>
          <p14:tracePt t="27013" x="5784850" y="406400"/>
          <p14:tracePt t="27020" x="5765800" y="419100"/>
          <p14:tracePt t="27029" x="5746750" y="438150"/>
          <p14:tracePt t="27040" x="5715000" y="457200"/>
          <p14:tracePt t="27055" x="5626100" y="584200"/>
          <p14:tracePt t="27073" x="5581650" y="660400"/>
          <p14:tracePt t="27081" x="5562600" y="698500"/>
          <p14:tracePt t="27090" x="5556250" y="768350"/>
          <p14:tracePt t="27105" x="5549900" y="984250"/>
          <p14:tracePt t="27122" x="5537200" y="1187450"/>
          <p14:tracePt t="27138" x="5537200" y="1416050"/>
          <p14:tracePt t="27156" x="5537200" y="1644650"/>
          <p14:tracePt t="27170" x="5549900" y="1765300"/>
          <p14:tracePt t="27187" x="5568950" y="1873250"/>
          <p14:tracePt t="27206" x="5607050" y="1981200"/>
          <p14:tracePt t="27221" x="5638800" y="2032000"/>
          <p14:tracePt t="27237" x="5676900" y="2076450"/>
          <p14:tracePt t="27254" x="5695950" y="2101850"/>
          <p14:tracePt t="27270" x="5708650" y="2120900"/>
          <p14:tracePt t="27287" x="5715000" y="2133600"/>
          <p14:tracePt t="27304" x="5715000" y="2139950"/>
          <p14:tracePt t="27321" x="5727700" y="2139950"/>
          <p14:tracePt t="27337" x="5753100" y="2139950"/>
          <p14:tracePt t="27355" x="5886450" y="2032000"/>
          <p14:tracePt t="27371" x="5988050" y="1866900"/>
          <p14:tracePt t="27388" x="6057900" y="1746250"/>
          <p14:tracePt t="27405" x="6140450" y="1574800"/>
          <p14:tracePt t="27421" x="6178550" y="1454150"/>
          <p14:tracePt t="27437" x="6191250" y="1301750"/>
          <p14:tracePt t="27455" x="6178550" y="1155700"/>
          <p14:tracePt t="27470" x="6127750" y="933450"/>
          <p14:tracePt t="27488" x="6108700" y="812800"/>
          <p14:tracePt t="27505" x="6089650" y="641350"/>
          <p14:tracePt t="27521" x="6083300" y="577850"/>
          <p14:tracePt t="27538" x="6057900" y="488950"/>
          <p14:tracePt t="27555" x="6051550" y="419100"/>
          <p14:tracePt t="27572" x="6038850" y="393700"/>
          <p14:tracePt t="27578" x="6038850" y="381000"/>
          <p14:tracePt t="27588" x="6032500" y="368300"/>
          <p14:tracePt t="27604" x="6019800" y="336550"/>
          <p14:tracePt t="27620" x="5975350" y="304800"/>
          <p14:tracePt t="27637" x="5892800" y="273050"/>
          <p14:tracePt t="27655" x="5753100" y="273050"/>
          <p14:tracePt t="27670" x="5645150" y="298450"/>
          <p14:tracePt t="27687" x="5556250" y="342900"/>
          <p14:tracePt t="27705" x="5416550" y="457200"/>
          <p14:tracePt t="27721" x="5295900" y="577850"/>
          <p14:tracePt t="27738" x="5162550" y="774700"/>
          <p14:tracePt t="27755" x="4940300" y="1244600"/>
          <p14:tracePt t="27771" x="4813300" y="1536700"/>
          <p14:tracePt t="27788" x="4660900" y="1879600"/>
          <p14:tracePt t="27805" x="4445000" y="2343150"/>
          <p14:tracePt t="27822" x="4337050" y="2578100"/>
          <p14:tracePt t="27838" x="4191000" y="2889250"/>
          <p14:tracePt t="27855" x="4032250" y="3295650"/>
          <p14:tracePt t="27871" x="3937000" y="3549650"/>
          <p14:tracePt t="27888" x="3886200" y="3695700"/>
          <p14:tracePt t="27905" x="3854450" y="3797300"/>
          <p14:tracePt t="27921" x="3841750" y="3841750"/>
          <p14:tracePt t="27938" x="3829050" y="3873500"/>
          <p14:tracePt t="27954" x="3816350" y="3892550"/>
          <p14:tracePt t="27970" x="3816350" y="3911600"/>
          <p14:tracePt t="27987" x="3816350" y="3917950"/>
          <p14:tracePt t="28004" x="3810000" y="3917950"/>
          <p14:tracePt t="28037" x="3803650" y="3917950"/>
          <p14:tracePt t="28127" x="3810000" y="3917950"/>
          <p14:tracePt t="28134" x="3829050" y="3917950"/>
          <p14:tracePt t="28143" x="3892550" y="3917950"/>
          <p14:tracePt t="28154" x="4006850" y="3930650"/>
          <p14:tracePt t="28170" x="4102100" y="3949700"/>
          <p14:tracePt t="28187" x="4248150" y="3994150"/>
          <p14:tracePt t="28204" x="4406900" y="4038600"/>
          <p14:tracePt t="28220" x="4514850" y="4057650"/>
          <p14:tracePt t="28237" x="4540250" y="4076700"/>
          <p14:tracePt t="28254" x="4552950" y="4076700"/>
          <p14:tracePt t="28271" x="4559300" y="4076700"/>
          <p14:tracePt t="28288" x="4584700" y="4013200"/>
          <p14:tracePt t="28307" x="4578350" y="3835400"/>
          <p14:tracePt t="28321" x="4508500" y="3683000"/>
          <p14:tracePt t="28339" x="4406900" y="3556000"/>
          <p14:tracePt t="28355" x="4298950" y="3460750"/>
          <p14:tracePt t="28372" x="4152900" y="3359150"/>
          <p14:tracePt t="28388" x="4070350" y="3327400"/>
          <p14:tracePt t="28407" x="3956050" y="3289300"/>
          <p14:tracePt t="28421" x="3911600" y="3282950"/>
          <p14:tracePt t="28438" x="3860800" y="3282950"/>
          <p14:tracePt t="28455" x="3810000" y="3308350"/>
          <p14:tracePt t="28471" x="3765550" y="3340100"/>
          <p14:tracePt t="28488" x="3733800" y="3378200"/>
          <p14:tracePt t="28505" x="3721100" y="3403600"/>
          <p14:tracePt t="28521" x="3702050" y="3441700"/>
          <p14:tracePt t="28538" x="3695700" y="3467100"/>
          <p14:tracePt t="28557" x="3695700" y="3511550"/>
          <p14:tracePt t="28572" x="3733800" y="3549650"/>
          <p14:tracePt t="28588" x="3848100" y="3606800"/>
          <p14:tracePt t="28607" x="4051300" y="3632200"/>
          <p14:tracePt t="28621" x="4171950" y="3632200"/>
          <p14:tracePt t="28638" x="4337050" y="3632200"/>
          <p14:tracePt t="28661" x="4610100" y="3549650"/>
          <p14:tracePt t="28671" x="4787900" y="3467100"/>
          <p14:tracePt t="28688" x="5048250" y="3340100"/>
          <p14:tracePt t="28705" x="5251450" y="3232150"/>
          <p14:tracePt t="28721" x="5600700" y="3086100"/>
          <p14:tracePt t="28737" x="5759450" y="3016250"/>
          <p14:tracePt t="28753" x="5899150" y="2959100"/>
          <p14:tracePt t="28772" x="6165850" y="2813050"/>
          <p14:tracePt t="28787" x="6318250" y="2711450"/>
          <p14:tracePt t="28806" x="6445250" y="2609850"/>
          <p14:tracePt t="28821" x="6584950" y="2425700"/>
          <p14:tracePt t="28837" x="6661150" y="2298700"/>
          <p14:tracePt t="28856" x="6692900" y="2222500"/>
          <p14:tracePt t="28871" x="6743700" y="2127250"/>
          <p14:tracePt t="28888" x="6762750" y="2057400"/>
          <p14:tracePt t="28904" x="6794500" y="1981200"/>
          <p14:tracePt t="28922" x="6851650" y="1885950"/>
          <p14:tracePt t="28937" x="6870700" y="1860550"/>
          <p14:tracePt t="28954" x="6870700" y="1847850"/>
          <p14:tracePt t="28971" x="6870700" y="1828800"/>
          <p14:tracePt t="28987" x="6870700" y="1803400"/>
          <p14:tracePt t="29004" x="6870700" y="1790700"/>
          <p14:tracePt t="29022" x="6858000" y="1765300"/>
          <p14:tracePt t="29036" x="6851650" y="1758950"/>
          <p14:tracePt t="29054" x="6851650" y="1752600"/>
          <p14:tracePt t="29072" x="6819900" y="1752600"/>
          <p14:tracePt t="29079" x="6807200" y="1752600"/>
          <p14:tracePt t="29088" x="6794500" y="1752600"/>
          <p14:tracePt t="29103" x="6769100" y="1778000"/>
          <p14:tracePt t="29122" x="6743700" y="1828800"/>
          <p14:tracePt t="29137" x="6711950" y="1879600"/>
          <p14:tracePt t="29154" x="6699250" y="1930400"/>
          <p14:tracePt t="29171" x="6673850" y="2063750"/>
          <p14:tracePt t="29187" x="6654800" y="2146300"/>
          <p14:tracePt t="29204" x="6648450" y="2241550"/>
          <p14:tracePt t="29222" x="6629400" y="2387600"/>
          <p14:tracePt t="29237" x="6629400" y="2482850"/>
          <p14:tracePt t="29254" x="6623050" y="2584450"/>
          <p14:tracePt t="29271" x="6623050" y="2698750"/>
          <p14:tracePt t="29287" x="6623050" y="2743200"/>
          <p14:tracePt t="29305" x="6623050" y="2781300"/>
          <p14:tracePt t="29322" x="6623050" y="2819400"/>
          <p14:tracePt t="29337" x="6623050" y="2832100"/>
          <p14:tracePt t="29356" x="6623050" y="2851150"/>
          <p14:tracePt t="29371" x="6623050" y="2857500"/>
          <p14:tracePt t="29387" x="6623050" y="2870200"/>
          <p14:tracePt t="29421" x="6623050" y="2889250"/>
          <p14:tracePt t="29437" x="6610350" y="2901950"/>
          <p14:tracePt t="29454" x="6591300" y="2908300"/>
          <p14:tracePt t="29471" x="6559550" y="2908300"/>
          <p14:tracePt t="29487" x="6464300" y="2901950"/>
          <p14:tracePt t="29504" x="6362700" y="2844800"/>
          <p14:tracePt t="29521" x="6223000" y="2711450"/>
          <p14:tracePt t="29537" x="6153150" y="2635250"/>
          <p14:tracePt t="29554" x="6121400" y="2578100"/>
          <p14:tracePt t="29572" x="6102350" y="2508250"/>
          <p14:tracePt t="29588" x="6102350" y="2482850"/>
          <p14:tracePt t="29604" x="6102350" y="2451100"/>
          <p14:tracePt t="29623" x="6127750" y="2387600"/>
          <p14:tracePt t="29637" x="6223000" y="2311400"/>
          <p14:tracePt t="29654" x="6350000" y="2228850"/>
          <p14:tracePt t="29671" x="6502400" y="2152650"/>
          <p14:tracePt t="29687" x="6572250" y="2139950"/>
          <p14:tracePt t="29704" x="6654800" y="2139950"/>
          <p14:tracePt t="29722" x="6756400" y="2171700"/>
          <p14:tracePt t="29737" x="6832600" y="2222500"/>
          <p14:tracePt t="29754" x="6889750" y="2286000"/>
          <p14:tracePt t="29774" x="6972300" y="2444750"/>
          <p14:tracePt t="29787" x="6991350" y="2552700"/>
          <p14:tracePt t="29804" x="6997700" y="2654300"/>
          <p14:tracePt t="29823" x="6991350" y="2781300"/>
          <p14:tracePt t="29837" x="6959600" y="2832100"/>
          <p14:tracePt t="29854" x="6915150" y="2908300"/>
          <p14:tracePt t="29872" x="6788150" y="2990850"/>
          <p14:tracePt t="29887" x="6667500" y="3016250"/>
          <p14:tracePt t="29904" x="6591300" y="3016250"/>
          <p14:tracePt t="29922" x="6400800" y="2952750"/>
          <p14:tracePt t="29937" x="6330950" y="2933700"/>
          <p14:tracePt t="29954" x="6286500" y="2901950"/>
          <p14:tracePt t="29971" x="6191250" y="2781300"/>
          <p14:tracePt t="29987" x="6127750" y="2698750"/>
          <p14:tracePt t="30004" x="6083300" y="2616200"/>
          <p14:tracePt t="30022" x="6045200" y="2501900"/>
          <p14:tracePt t="30037" x="6038850" y="2419350"/>
          <p14:tracePt t="30054" x="6038850" y="2343150"/>
          <p14:tracePt t="30073" x="6038850" y="2279650"/>
          <p14:tracePt t="30081" x="6051550" y="2228850"/>
          <p14:tracePt t="30088" x="6064250" y="2209800"/>
          <p14:tracePt t="30104" x="6076950" y="2165350"/>
          <p14:tracePt t="30122" x="6134100" y="2101850"/>
          <p14:tracePt t="30137" x="6172200" y="2063750"/>
          <p14:tracePt t="30154" x="6210300" y="2038350"/>
          <p14:tracePt t="30170" x="6299200" y="1993900"/>
          <p14:tracePt t="30187" x="6445250" y="1987550"/>
          <p14:tracePt t="30204" x="6527800" y="1993900"/>
          <p14:tracePt t="30221" x="6635750" y="2019300"/>
          <p14:tracePt t="30237" x="6724650" y="2051050"/>
          <p14:tracePt t="30254" x="6769100" y="2070100"/>
          <p14:tracePt t="30273" x="6807200" y="2101850"/>
          <p14:tracePt t="30287" x="6845300" y="2133600"/>
          <p14:tracePt t="30305" x="6877050" y="2184400"/>
          <p14:tracePt t="30322" x="6927850" y="2273300"/>
          <p14:tracePt t="30339" x="6946900" y="2368550"/>
          <p14:tracePt t="30354" x="6953250" y="2425700"/>
          <p14:tracePt t="30373" x="6965950" y="2489200"/>
          <p14:tracePt t="30387" x="6965950" y="2520950"/>
          <p14:tracePt t="30403" x="6965950" y="2552700"/>
          <p14:tracePt t="30422" x="6959600" y="2597150"/>
          <p14:tracePt t="30438" x="6927850" y="2647950"/>
          <p14:tracePt t="30454" x="6915150" y="2667000"/>
          <p14:tracePt t="30470" x="6896100" y="2679700"/>
          <p14:tracePt t="30488" x="6889750" y="2686050"/>
          <p14:tracePt t="30503" x="6889750" y="2692400"/>
          <p14:tracePt t="30526" x="6883400" y="2692400"/>
          <p14:tracePt t="30537" x="6883400" y="2698750"/>
          <p14:tracePt t="30561" x="6877050" y="2698750"/>
          <p14:tracePt t="30674" x="6902450" y="2686050"/>
          <p14:tracePt t="30682" x="6940550" y="2679700"/>
          <p14:tracePt t="30689" x="6972300" y="2667000"/>
          <p14:tracePt t="30704" x="7092950" y="2647950"/>
          <p14:tracePt t="30720" x="7245350" y="2635250"/>
          <p14:tracePt t="30738" x="7404100" y="2635250"/>
          <p14:tracePt t="30754" x="7518400" y="2641600"/>
          <p14:tracePt t="30770" x="7689850" y="2635250"/>
          <p14:tracePt t="30787" x="7880350" y="2628900"/>
          <p14:tracePt t="30804" x="7981950" y="2590800"/>
          <p14:tracePt t="30823" x="8070850" y="2546350"/>
          <p14:tracePt t="30838" x="8223250" y="2438400"/>
          <p14:tracePt t="30854" x="8318500" y="2330450"/>
          <p14:tracePt t="30870" x="8369300" y="2254250"/>
          <p14:tracePt t="30889" x="8407400" y="2190750"/>
          <p14:tracePt t="30903" x="8413750" y="2114550"/>
          <p14:tracePt t="30923" x="8413750" y="1955800"/>
          <p14:tracePt t="30938" x="8394700" y="1860550"/>
          <p14:tracePt t="30954" x="8350250" y="1746250"/>
          <p14:tracePt t="30970" x="8299450" y="1651000"/>
          <p14:tracePt t="30987" x="8223250" y="1536700"/>
          <p14:tracePt t="31003" x="8178800" y="1492250"/>
          <p14:tracePt t="31019" x="8159750" y="1473200"/>
          <p14:tracePt t="31038" x="8115300" y="1441450"/>
          <p14:tracePt t="31053" x="8077200" y="1422400"/>
          <p14:tracePt t="31073" x="8020050" y="1409700"/>
          <p14:tracePt t="31081" x="7943850" y="1409700"/>
          <p14:tracePt t="31088" x="7893050" y="1409700"/>
          <p14:tracePt t="31104" x="7804150" y="1447800"/>
          <p14:tracePt t="31120" x="7740650" y="1498600"/>
          <p14:tracePt t="31138" x="7626350" y="1600200"/>
          <p14:tracePt t="31152" x="7600950" y="1657350"/>
          <p14:tracePt t="31169" x="7499350" y="1841500"/>
          <p14:tracePt t="31188" x="7448550" y="2032000"/>
          <p14:tracePt t="31203" x="7429500" y="2133600"/>
          <p14:tracePt t="31220" x="7429500" y="2216150"/>
          <p14:tracePt t="31238" x="7473950" y="2355850"/>
          <p14:tracePt t="31253" x="7531100" y="2476500"/>
          <p14:tracePt t="31270" x="7620000" y="2590800"/>
          <p14:tracePt t="31287" x="7766050" y="2743200"/>
          <p14:tracePt t="31304" x="7880350" y="2838450"/>
          <p14:tracePt t="31324" x="7994650" y="2895600"/>
          <p14:tracePt t="31337" x="8134350" y="2946400"/>
          <p14:tracePt t="31353" x="8229600" y="2959100"/>
          <p14:tracePt t="31370" x="8318500" y="2959100"/>
          <p14:tracePt t="31388" x="8432800" y="2952750"/>
          <p14:tracePt t="31403" x="8515350" y="2940050"/>
          <p14:tracePt t="31420" x="8578850" y="2908300"/>
          <p14:tracePt t="31438" x="8667750" y="2863850"/>
          <p14:tracePt t="31453" x="8756650" y="2768600"/>
          <p14:tracePt t="31470" x="8813800" y="2667000"/>
          <p14:tracePt t="31489" x="8864600" y="2482850"/>
          <p14:tracePt t="31502" x="8864600" y="2438400"/>
          <p14:tracePt t="31520" x="8864600" y="2355850"/>
          <p14:tracePt t="31536" x="8858250" y="2266950"/>
          <p14:tracePt t="31552" x="8851900" y="2190750"/>
          <p14:tracePt t="31571" x="8820150" y="2044700"/>
          <p14:tracePt t="31577" x="8794750" y="2012950"/>
          <p14:tracePt t="31589" x="8750300" y="1924050"/>
          <p14:tracePt t="31603" x="8718550" y="1854200"/>
          <p14:tracePt t="31620" x="8636000" y="1733550"/>
          <p14:tracePt t="31640" x="8521700" y="1631950"/>
          <p14:tracePt t="31653" x="8445500" y="1593850"/>
          <p14:tracePt t="31674" x="8362950" y="1568450"/>
          <p14:tracePt t="31686" x="8267700" y="1530350"/>
          <p14:tracePt t="31704" x="8147050" y="1530350"/>
          <p14:tracePt t="31719" x="8064500" y="1543050"/>
          <p14:tracePt t="31736" x="7988300" y="1574800"/>
          <p14:tracePt t="31753" x="7937500" y="1606550"/>
          <p14:tracePt t="31769" x="7804150" y="1803400"/>
          <p14:tracePt t="31786" x="7740650" y="1974850"/>
          <p14:tracePt t="31804" x="7721600" y="2292350"/>
          <p14:tracePt t="31821" x="7721600" y="2432050"/>
          <p14:tracePt t="31840" x="7734300" y="2603500"/>
          <p14:tracePt t="31854" x="7766050" y="2679700"/>
          <p14:tracePt t="31870" x="7797800" y="2736850"/>
          <p14:tracePt t="31890" x="7969250" y="2857500"/>
          <p14:tracePt t="31903" x="8058150" y="2901950"/>
          <p14:tracePt t="31920" x="8172450" y="2959100"/>
          <p14:tracePt t="31938" x="8356600" y="3016250"/>
          <p14:tracePt t="31953" x="8451850" y="3041650"/>
          <p14:tracePt t="31970" x="8521700" y="3054350"/>
          <p14:tracePt t="31987" x="8610600" y="3054350"/>
          <p14:tracePt t="32004" x="8712200" y="3048000"/>
          <p14:tracePt t="32020" x="8769350" y="3028950"/>
          <p14:tracePt t="32039" x="8845550" y="2914650"/>
          <p14:tracePt t="32053" x="8858250" y="2736850"/>
          <p14:tracePt t="32070" x="8832850" y="2578100"/>
          <p14:tracePt t="32079" x="8813800" y="2476500"/>
          <p14:tracePt t="32089" x="8775700" y="2317750"/>
          <p14:tracePt t="32104" x="8712200" y="2108200"/>
          <p14:tracePt t="32120" x="8674100" y="1974850"/>
          <p14:tracePt t="32136" x="8642350" y="1854200"/>
          <p14:tracePt t="32153" x="8597900" y="1752600"/>
          <p14:tracePt t="32171" x="8566150" y="1689100"/>
          <p14:tracePt t="32186" x="8509000" y="1631950"/>
          <p14:tracePt t="32204" x="8388350" y="1555750"/>
          <p14:tracePt t="32219" x="8312150" y="1524000"/>
          <p14:tracePt t="32236" x="8242300" y="1498600"/>
          <p14:tracePt t="32254" x="8140700" y="1466850"/>
          <p14:tracePt t="32269" x="8045450" y="1473200"/>
          <p14:tracePt t="32286" x="7937500" y="1498600"/>
          <p14:tracePt t="32304" x="7816850" y="1549400"/>
          <p14:tracePt t="32319" x="7785100" y="1581150"/>
          <p14:tracePt t="32340" x="7715250" y="1651000"/>
          <p14:tracePt t="32353" x="7645400" y="1720850"/>
          <p14:tracePt t="32369" x="7575550" y="1784350"/>
          <p14:tracePt t="32386" x="7346950" y="2000250"/>
          <p14:tracePt t="32404" x="7092950" y="2330450"/>
          <p14:tracePt t="32420" x="6934200" y="2584450"/>
          <p14:tracePt t="32437" x="6762750" y="2781300"/>
          <p14:tracePt t="32454" x="6477000" y="3111500"/>
          <p14:tracePt t="32470" x="6096000" y="3416300"/>
          <p14:tracePt t="32486" x="5803900" y="3638550"/>
          <p14:tracePt t="32504" x="5067300" y="4267200"/>
          <p14:tracePt t="32520" x="4476750" y="4787900"/>
          <p14:tracePt t="32536" x="4089400" y="5111750"/>
          <p14:tracePt t="32554" x="3403600" y="5753100"/>
          <p14:tracePt t="32572" x="3219450" y="5905500"/>
          <p14:tracePt t="32579" x="3149600" y="5975350"/>
          <p14:tracePt t="32589" x="2908300" y="6115050"/>
          <p14:tracePt t="32604" x="2787650" y="6178550"/>
          <p14:tracePt t="32620" x="2705100" y="6223000"/>
          <p14:tracePt t="32637" x="2635250" y="6261100"/>
          <p14:tracePt t="32654" x="2533650" y="6292850"/>
          <p14:tracePt t="32670" x="2463800" y="6292850"/>
          <p14:tracePt t="32688" x="2400300" y="6292850"/>
          <p14:tracePt t="32704" x="2298700" y="6267450"/>
          <p14:tracePt t="32720" x="2247900" y="6261100"/>
          <p14:tracePt t="32736" x="2203450" y="6242050"/>
          <p14:tracePt t="32754" x="2101850" y="6184900"/>
          <p14:tracePt t="32770" x="2025650" y="6102350"/>
          <p14:tracePt t="32786" x="1930400" y="6000750"/>
          <p14:tracePt t="32804" x="1809750" y="5829300"/>
          <p14:tracePt t="32820" x="1758950" y="5734050"/>
          <p14:tracePt t="32836" x="1689100" y="5581650"/>
          <p14:tracePt t="32854" x="1631950" y="5435600"/>
          <p14:tracePt t="32870" x="1600200" y="5308600"/>
          <p14:tracePt t="32886" x="1574800" y="5187950"/>
          <p14:tracePt t="32905" x="1543050" y="5111750"/>
          <p14:tracePt t="32920" x="1543050" y="5080000"/>
          <p14:tracePt t="32936" x="1543050" y="5054600"/>
          <p14:tracePt t="32954" x="1549400" y="4946650"/>
          <p14:tracePt t="32970" x="1581150" y="4870450"/>
          <p14:tracePt t="32986" x="1593850" y="4826000"/>
          <p14:tracePt t="33005" x="1593850" y="4813300"/>
          <p14:tracePt t="33019" x="1606550" y="4794250"/>
          <p14:tracePt t="33036" x="1631950" y="4749800"/>
          <p14:tracePt t="33056" x="1695450" y="4641850"/>
          <p14:tracePt t="33070" x="1720850" y="4610100"/>
          <p14:tracePt t="33078" x="1727200" y="4603750"/>
          <p14:tracePt t="33086" x="1733550" y="4591050"/>
          <p14:tracePt t="33105" x="1778000" y="4565650"/>
          <p14:tracePt t="33120" x="1803400" y="4552950"/>
          <p14:tracePt t="33136" x="1854200" y="4552950"/>
          <p14:tracePt t="33155" x="1962150" y="4572000"/>
          <p14:tracePt t="33169" x="2032000" y="4584700"/>
          <p14:tracePt t="33186" x="2101850" y="4616450"/>
          <p14:tracePt t="33205" x="2228850" y="4667250"/>
          <p14:tracePt t="33219" x="2324100" y="4699000"/>
          <p14:tracePt t="33236" x="2387600" y="4737100"/>
          <p14:tracePt t="33254" x="2470150" y="4737100"/>
          <p14:tracePt t="33270" x="2508250" y="4730750"/>
          <p14:tracePt t="33286" x="2546350" y="4711700"/>
          <p14:tracePt t="33304" x="2616200" y="4692650"/>
          <p14:tracePt t="33319" x="2654300" y="4679950"/>
          <p14:tracePt t="33337" x="2673350" y="4679950"/>
          <p14:tracePt t="33354" x="2711450" y="4667250"/>
          <p14:tracePt t="33369" x="2736850" y="4654550"/>
          <p14:tracePt t="33387" x="2781300" y="4641850"/>
          <p14:tracePt t="33405" x="2819400" y="4635500"/>
          <p14:tracePt t="33420" x="2844800" y="4635500"/>
          <p14:tracePt t="33436" x="2857500" y="4635500"/>
          <p14:tracePt t="33454" x="2870200" y="4635500"/>
          <p14:tracePt t="33469" x="2889250" y="4635500"/>
          <p14:tracePt t="33486" x="2895600" y="4635500"/>
          <p14:tracePt t="33503" x="2927350" y="4622800"/>
          <p14:tracePt t="33519" x="2965450" y="4603750"/>
          <p14:tracePt t="33536" x="2997200" y="4597400"/>
          <p14:tracePt t="33554" x="3041650" y="4584700"/>
          <p14:tracePt t="33569" x="3067050" y="4584700"/>
          <p14:tracePt t="33586" x="3086100" y="4578350"/>
          <p14:tracePt t="33590" x="3092450" y="4578350"/>
          <p14:tracePt t="33619" x="3136900" y="4578350"/>
          <p14:tracePt t="33636" x="3155950" y="4565650"/>
          <p14:tracePt t="33654" x="3200400" y="4565650"/>
          <p14:tracePt t="33670" x="3219450" y="4565650"/>
          <p14:tracePt t="33686" x="3232150" y="4565650"/>
          <p14:tracePt t="33704" x="3238500" y="4565650"/>
          <p14:tracePt t="33719" x="3244850" y="4565650"/>
          <p14:tracePt t="33736" x="3257550" y="4565650"/>
          <p14:tracePt t="33769" x="3270250" y="4565650"/>
          <p14:tracePt t="33786" x="3302000" y="4565650"/>
          <p14:tracePt t="33802" x="3340100" y="4565650"/>
          <p14:tracePt t="33819" x="3365500" y="4565650"/>
          <p14:tracePt t="33836" x="3397250" y="4559300"/>
          <p14:tracePt t="33854" x="3435350" y="4559300"/>
          <p14:tracePt t="33870" x="3467100" y="4546600"/>
          <p14:tracePt t="33886" x="3492500" y="4546600"/>
          <p14:tracePt t="33904" x="3536950" y="4540250"/>
          <p14:tracePt t="33919" x="3549650" y="4540250"/>
          <p14:tracePt t="33936" x="3556000" y="4540250"/>
          <p14:tracePt t="33953" x="3562350" y="4540250"/>
          <p14:tracePt t="33969" x="3568700" y="4540250"/>
          <p14:tracePt t="34002" x="3575050" y="4540250"/>
          <p14:tracePt t="34021" x="3581400" y="4540250"/>
          <p14:tracePt t="34036" x="3594100" y="4540250"/>
          <p14:tracePt t="34052" x="3606800" y="4540250"/>
          <p14:tracePt t="34070" x="3619500" y="4540250"/>
          <p14:tracePt t="34086" x="3638550" y="4540250"/>
          <p14:tracePt t="34103" x="3644900" y="4540250"/>
          <p14:tracePt t="34121" x="3651250" y="4540250"/>
          <p14:tracePt t="34158" x="3657600" y="4540250"/>
          <p14:tracePt t="34220" x="3663950" y="4540250"/>
          <p14:tracePt t="34254" x="3670300" y="4540250"/>
          <p14:tracePt t="34304" x="3676650" y="4540250"/>
          <p14:tracePt t="34594" x="3683000" y="4540250"/>
          <p14:tracePt t="34600" x="3689350" y="4540250"/>
          <p14:tracePt t="34609" x="3695700" y="4540250"/>
          <p14:tracePt t="34625" x="3702050" y="4540250"/>
          <p14:tracePt t="34636" x="3708400" y="4540250"/>
          <p14:tracePt t="34652" x="3714750" y="4540250"/>
          <p14:tracePt t="34670" x="3721100" y="4540250"/>
          <p14:tracePt t="34685" x="3727450" y="4540250"/>
          <p14:tracePt t="34749" x="3733800" y="4540250"/>
          <p14:tracePt t="34792" x="3740150" y="4540250"/>
          <p14:tracePt t="35314" x="3746500" y="4540250"/>
          <p14:tracePt t="35331" x="3746500" y="4546600"/>
          <p14:tracePt t="35349" x="3752850" y="4559300"/>
          <p14:tracePt t="35370" x="3765550" y="4572000"/>
          <p14:tracePt t="35385" x="3765550" y="4591050"/>
          <p14:tracePt t="35402" x="3765550" y="4597400"/>
          <p14:tracePt t="35419" x="3765550" y="4603750"/>
          <p14:tracePt t="35435" x="3771900" y="4610100"/>
          <p14:tracePt t="35474" x="3778250" y="4616450"/>
          <p14:tracePt t="35487" x="3778250" y="4622800"/>
          <p14:tracePt t="35515" x="3790950" y="4622800"/>
          <p14:tracePt t="35525" x="3790950" y="4629150"/>
          <p14:tracePt t="35551" x="3797300" y="4629150"/>
          <p14:tracePt t="35560" x="3797300" y="4641850"/>
          <p14:tracePt t="35602" x="3803650" y="4641850"/>
          <p14:tracePt t="35908" x="3803650" y="4629150"/>
          <p14:tracePt t="35916" x="3803650" y="4616450"/>
          <p14:tracePt t="35924" x="3810000" y="4603750"/>
          <p14:tracePt t="35935" x="3816350" y="4584700"/>
          <p14:tracePt t="35952" x="3822700" y="4559300"/>
          <p14:tracePt t="35968" x="3829050" y="4540250"/>
          <p14:tracePt t="36002" x="3829050" y="4533900"/>
          <p14:tracePt t="36018" x="3835400" y="4533900"/>
          <p14:tracePt t="36036" x="3860800" y="4502150"/>
          <p14:tracePt t="36052" x="3886200" y="4483100"/>
          <p14:tracePt t="36072" x="3930650" y="4457700"/>
          <p14:tracePt t="36078" x="3962400" y="4438650"/>
          <p14:tracePt t="36085" x="3968750" y="4432300"/>
          <p14:tracePt t="36102" x="3981450" y="4425950"/>
          <p14:tracePt t="36118" x="4000500" y="4425950"/>
          <p14:tracePt t="36152" x="4006850" y="4425950"/>
          <p14:tracePt t="36168" x="4025900" y="4419600"/>
          <p14:tracePt t="36187" x="4044950" y="4419600"/>
          <p14:tracePt t="36201" x="4064000" y="4419600"/>
          <p14:tracePt t="36218" x="4076700" y="4419600"/>
          <p14:tracePt t="36235" x="4095750" y="4419600"/>
          <p14:tracePt t="36252" x="4095750" y="4425950"/>
          <p14:tracePt t="36268" x="4102100" y="4432300"/>
          <p14:tracePt t="36286" x="4114800" y="4438650"/>
          <p14:tracePt t="36301" x="4121150" y="4451350"/>
          <p14:tracePt t="36319" x="4133850" y="4464050"/>
          <p14:tracePt t="36336" x="4140200" y="4483100"/>
          <p14:tracePt t="36352" x="4146550" y="4489450"/>
          <p14:tracePt t="36368" x="4146550" y="4502150"/>
          <p14:tracePt t="36385" x="4152900" y="4508500"/>
          <p14:tracePt t="36403" x="4152900" y="4514850"/>
          <p14:tracePt t="36418" x="4152900" y="4521200"/>
          <p14:tracePt t="36436" x="4152900" y="4533900"/>
          <p14:tracePt t="36452" x="4152900" y="4546600"/>
          <p14:tracePt t="36468" x="4152900" y="4565650"/>
          <p14:tracePt t="36486" x="4152900" y="4578350"/>
          <p14:tracePt t="36502" x="4152900" y="4591050"/>
          <p14:tracePt t="36518" x="4152900" y="4603750"/>
          <p14:tracePt t="36536" x="4152900" y="4616450"/>
          <p14:tracePt t="36551" x="4152900" y="4629150"/>
          <p14:tracePt t="36568" x="4152900" y="4635500"/>
          <p14:tracePt t="36587" x="4152900" y="4641850"/>
          <p14:tracePt t="36593" x="4165600" y="4641850"/>
          <p14:tracePt t="36618" x="4165600" y="4654550"/>
          <p14:tracePt t="36635" x="4165600" y="4660900"/>
          <p14:tracePt t="36675" x="4165600" y="4667250"/>
          <p14:tracePt t="36695" x="4165600" y="4673600"/>
          <p14:tracePt t="36703" x="4165600" y="4679950"/>
          <p14:tracePt t="36718" x="4159250" y="4686300"/>
          <p14:tracePt t="36737" x="4140200" y="4692650"/>
          <p14:tracePt t="36751" x="4133850" y="4692650"/>
          <p14:tracePt t="36768" x="4114800" y="4692650"/>
          <p14:tracePt t="36786" x="4095750" y="4692650"/>
          <p14:tracePt t="36801" x="4083050" y="4692650"/>
          <p14:tracePt t="36818" x="4051300" y="4692650"/>
          <p14:tracePt t="36838" x="4032250" y="4692650"/>
          <p14:tracePt t="36854" x="4019550" y="4692650"/>
          <p14:tracePt t="36868" x="4006850" y="4692650"/>
          <p14:tracePt t="36886" x="4000500" y="4692650"/>
          <p14:tracePt t="36910" x="3994150" y="4692650"/>
          <p14:tracePt t="36918" x="3994150" y="4686300"/>
          <p14:tracePt t="36938" x="3975100" y="4667250"/>
          <p14:tracePt t="36951" x="3962400" y="4660900"/>
          <p14:tracePt t="36968" x="3962400" y="4648200"/>
          <p14:tracePt t="36987" x="3956050" y="4648200"/>
          <p14:tracePt t="37001" x="3949700" y="4648200"/>
          <p14:tracePt t="37035" x="3949700" y="4641850"/>
          <p14:tracePt t="37067" x="3949700" y="4635500"/>
          <p14:tracePt t="37124" x="3949700" y="4629150"/>
          <p14:tracePt t="37130" x="3962400" y="4622800"/>
          <p14:tracePt t="37139" x="3975100" y="4616450"/>
          <p14:tracePt t="37151" x="4006850" y="4616450"/>
          <p14:tracePt t="37168" x="4032250" y="4616450"/>
          <p14:tracePt t="37187" x="4057650" y="4622800"/>
          <p14:tracePt t="37201" x="4083050" y="4629150"/>
          <p14:tracePt t="37235" x="4089400" y="4635500"/>
          <p14:tracePt t="37252" x="4095750" y="4635500"/>
          <p14:tracePt t="37395" x="4095750" y="4641850"/>
          <p14:tracePt t="39333" x="4044950" y="4584700"/>
          <p14:tracePt t="39340" x="3981450" y="4514850"/>
          <p14:tracePt t="39351" x="3975100" y="4508500"/>
          <p14:tracePt t="39367" x="3930650" y="4457700"/>
          <p14:tracePt t="39384" x="3822700" y="4356100"/>
          <p14:tracePt t="39401" x="3810000" y="4349750"/>
          <p14:tracePt t="39418" x="3790950" y="4343400"/>
          <p14:tracePt t="39435" x="3784600" y="4330700"/>
          <p14:tracePt t="39451" x="3759200" y="4298950"/>
          <p14:tracePt t="39467" x="3683000" y="4210050"/>
          <p14:tracePt t="39484" x="3670300" y="4203700"/>
          <p14:tracePt t="39500" x="3657600" y="4203700"/>
          <p14:tracePt t="39517" x="3536950" y="4083050"/>
          <p14:tracePt t="39533" x="3530600" y="4083050"/>
          <p14:tracePt t="39550" x="3517900" y="4070350"/>
          <p14:tracePt t="39567" x="3403600" y="3924300"/>
          <p14:tracePt t="39583" x="3384550" y="3917950"/>
          <p14:tracePt t="39600" x="3378200" y="3911600"/>
          <p14:tracePt t="39616" x="3371850" y="3911600"/>
          <p14:tracePt t="39633" x="3365500" y="3905250"/>
          <p14:tracePt t="39666" x="3257550" y="3765550"/>
          <p14:tracePt t="39683" x="3251200" y="3765550"/>
          <p14:tracePt t="39700" x="3238500" y="3759200"/>
          <p14:tracePt t="39716" x="3232150" y="3759200"/>
          <p14:tracePt t="39733" x="3232150" y="3752850"/>
          <p14:tracePt t="39750" x="3225800" y="3752850"/>
          <p14:tracePt t="39766" x="3225800" y="3746500"/>
          <p14:tracePt t="39783" x="3149600" y="3619500"/>
          <p14:tracePt t="39800" x="3136900" y="3606800"/>
          <p14:tracePt t="39817" x="3130550" y="3600450"/>
          <p14:tracePt t="39833" x="3124200" y="3600450"/>
          <p14:tracePt t="39867" x="3117850" y="3594100"/>
          <p14:tracePt t="39907" x="3111500" y="3594100"/>
          <p14:tracePt t="39925" x="3086100" y="3581400"/>
          <p14:tracePt t="39933" x="3073400" y="3575050"/>
          <p14:tracePt t="39950" x="3060700" y="3575050"/>
          <p14:tracePt t="39967" x="3048000" y="3575050"/>
          <p14:tracePt t="39983" x="3041650" y="3575050"/>
          <p14:tracePt t="40017" x="3028950" y="3575050"/>
          <p14:tracePt t="40192" x="3028950" y="3581400"/>
          <p14:tracePt t="40200" x="3028950" y="3587750"/>
          <p14:tracePt t="40214" x="3028950" y="3594100"/>
          <p14:tracePt t="40221" x="3028950" y="3606800"/>
          <p14:tracePt t="40234" x="3028950" y="3613150"/>
          <p14:tracePt t="40250" x="3028950" y="3619500"/>
          <p14:tracePt t="40269" x="3028950" y="3632200"/>
          <p14:tracePt t="40284" x="3028950" y="3638550"/>
          <p14:tracePt t="40300" x="3035300" y="3651250"/>
          <p14:tracePt t="40319" x="3035300" y="3670300"/>
          <p14:tracePt t="40335" x="3035300" y="3676650"/>
          <p14:tracePt t="40370" x="3035300" y="3683000"/>
          <p14:tracePt t="40407" x="3035300" y="3689350"/>
          <p14:tracePt t="41585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009" y="901561"/>
            <a:ext cx="6672470" cy="531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5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5"/>
    </mc:Choice>
    <mc:Fallback xmlns="">
      <p:transition spd="slow" advTm="1005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7|2.6|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5|0.4|0.4|0.3|0.4|0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198</TotalTime>
  <Words>157</Words>
  <Application>Microsoft Office PowerPoint</Application>
  <PresentationFormat>Widescreen</PresentationFormat>
  <Paragraphs>46</Paragraphs>
  <Slides>7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 Antiqua</vt:lpstr>
      <vt:lpstr>Calibri</vt:lpstr>
      <vt:lpstr>Corbel</vt:lpstr>
      <vt:lpstr>Times New Roman</vt:lpstr>
      <vt:lpstr>Parallax</vt:lpstr>
      <vt:lpstr>Numbers  Up to  99</vt:lpstr>
      <vt:lpstr>PowerPoint Presentation</vt:lpstr>
      <vt:lpstr>That was brilliant work kids. Now let’s find the missing numbers</vt:lpstr>
      <vt:lpstr>        That was amazing kids. Now you know the numbers till 100.</vt:lpstr>
      <vt:lpstr>     Come let’s start making numbers using dienes blocks.     </vt:lpstr>
      <vt:lpstr>PowerPoint Presentation</vt:lpstr>
      <vt:lpstr>PowerPoint Presentation</vt:lpstr>
    </vt:vector>
  </TitlesOfParts>
  <Company>Mindtree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Numbers  Up to  99</dc:title>
  <dc:creator>Pradeep Sivaraj</dc:creator>
  <cp:lastModifiedBy>Pradeep Sivaraj</cp:lastModifiedBy>
  <cp:revision>19</cp:revision>
  <dcterms:created xsi:type="dcterms:W3CDTF">2020-04-30T02:16:08Z</dcterms:created>
  <dcterms:modified xsi:type="dcterms:W3CDTF">2020-04-30T19:26:40Z</dcterms:modified>
</cp:coreProperties>
</file>