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5" r:id="rId2"/>
    <p:sldId id="256" r:id="rId3"/>
    <p:sldId id="257" r:id="rId4"/>
    <p:sldId id="266" r:id="rId5"/>
    <p:sldId id="265" r:id="rId6"/>
    <p:sldId id="258" r:id="rId7"/>
    <p:sldId id="259" r:id="rId8"/>
    <p:sldId id="284" r:id="rId9"/>
    <p:sldId id="269" r:id="rId10"/>
    <p:sldId id="279" r:id="rId11"/>
    <p:sldId id="280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91" y="993731"/>
            <a:ext cx="6041543" cy="46673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689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 advTm="3440">
        <p15:prstTrans prst="prestige"/>
        <p:sndAc>
          <p:stSnd>
            <p:snd r:embed="rId3" name="chimes.wav"/>
          </p:stSnd>
        </p:sndAc>
      </p:transition>
    </mc:Choice>
    <mc:Fallback>
      <p:transition spd="slow" advTm="3440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55" y="977900"/>
            <a:ext cx="8825658" cy="3251200"/>
          </a:xfrm>
        </p:spPr>
        <p:txBody>
          <a:bodyPr/>
          <a:lstStyle/>
          <a:p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2400" dirty="0" smtClean="0"/>
              <a:t>Hurray</a:t>
            </a:r>
            <a:r>
              <a:rPr lang="en-IN" sz="2400" dirty="0"/>
              <a:t>!! You have unscrambled it !!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Now its Quiz time. </a:t>
            </a:r>
            <a:br>
              <a:rPr lang="en-IN" sz="2400" dirty="0" smtClean="0"/>
            </a:br>
            <a:r>
              <a:rPr lang="en-IN" sz="2400" dirty="0" smtClean="0"/>
              <a:t>Children, </a:t>
            </a:r>
            <a:br>
              <a:rPr lang="en-IN" sz="2400" dirty="0" smtClean="0"/>
            </a:br>
            <a:r>
              <a:rPr lang="en-IN" sz="2400" dirty="0" smtClean="0"/>
              <a:t>Are you ready to answer the quiz.</a:t>
            </a:r>
            <a:br>
              <a:rPr lang="en-IN" sz="2400" dirty="0" smtClean="0"/>
            </a:br>
            <a:r>
              <a:rPr lang="en-IN" sz="2400" dirty="0" smtClean="0"/>
              <a:t>Yes! Here we go….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977900"/>
            <a:ext cx="2619129" cy="24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1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7699" y="700680"/>
            <a:ext cx="3949701" cy="86142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Quiz Time( 0-10)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876300" y="1295400"/>
            <a:ext cx="10198100" cy="485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1 How many wings do you have?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2. How many seeds are there in a mango?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3. How many eyes do you have?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4. How many wheels are there in a tricycle?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5. How many legs does a cow have?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6. How many fingers do you have in one hand?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7. How many legs does a grasshopper have?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8. How many colours are there in a rainbow?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9. How many legs does a spider have?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10. Who looks like  6 turned upside down?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11. How  many fingers are there in both your hands?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543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055" y="1028700"/>
            <a:ext cx="8825658" cy="2463800"/>
          </a:xfrm>
        </p:spPr>
        <p:txBody>
          <a:bodyPr/>
          <a:lstStyle/>
          <a:p>
            <a:r>
              <a:rPr lang="en-IN" sz="2800" dirty="0" smtClean="0"/>
              <a:t>Hope you enjoyed the quiz. For those who got all the answers correct a High Five for you!! For whose who couldn't , better luck next time!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Now let’s read the number names from 1-20.</a:t>
            </a:r>
            <a:br>
              <a:rPr lang="en-IN" sz="2800" dirty="0" smtClean="0"/>
            </a:br>
            <a:r>
              <a:rPr lang="en-IN" sz="2800" dirty="0" smtClean="0"/>
              <a:t>Are you ready?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0" y="3225800"/>
            <a:ext cx="2574924" cy="25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4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9"/>
          <a:stretch/>
        </p:blipFill>
        <p:spPr>
          <a:xfrm>
            <a:off x="3305174" y="755631"/>
            <a:ext cx="5749926" cy="5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6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455" y="944033"/>
            <a:ext cx="8825658" cy="833967"/>
          </a:xfrm>
        </p:spPr>
        <p:txBody>
          <a:bodyPr/>
          <a:lstStyle/>
          <a:p>
            <a:pPr algn="ctr"/>
            <a:r>
              <a:rPr lang="en-IN" dirty="0" smtClean="0"/>
              <a:t>Teen words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85155" y="1653180"/>
            <a:ext cx="8825658" cy="4290420"/>
          </a:xfrm>
        </p:spPr>
        <p:txBody>
          <a:bodyPr>
            <a:noAutofit/>
          </a:bodyPr>
          <a:lstStyle/>
          <a:p>
            <a:r>
              <a:rPr lang="en-IN" sz="3200" cap="none" dirty="0" smtClean="0"/>
              <a:t>13- Thirteen</a:t>
            </a:r>
          </a:p>
          <a:p>
            <a:r>
              <a:rPr lang="en-IN" sz="3200" cap="none" dirty="0" smtClean="0"/>
              <a:t>14- fourteen</a:t>
            </a:r>
          </a:p>
          <a:p>
            <a:r>
              <a:rPr lang="en-IN" sz="3200" cap="none" dirty="0" smtClean="0"/>
              <a:t>15- fifteen</a:t>
            </a:r>
          </a:p>
          <a:p>
            <a:r>
              <a:rPr lang="en-IN" sz="3200" cap="none" dirty="0" smtClean="0"/>
              <a:t>16- sixteen</a:t>
            </a:r>
          </a:p>
          <a:p>
            <a:r>
              <a:rPr lang="en-IN" sz="3200" cap="none" dirty="0" smtClean="0"/>
              <a:t>17- seventeen</a:t>
            </a:r>
          </a:p>
          <a:p>
            <a:r>
              <a:rPr lang="en-IN" sz="3200" cap="none" dirty="0" smtClean="0"/>
              <a:t>18- eighteen</a:t>
            </a:r>
          </a:p>
          <a:p>
            <a:r>
              <a:rPr lang="en-IN" sz="3200" cap="none" dirty="0" smtClean="0"/>
              <a:t>19- nineteen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8921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755" y="952500"/>
            <a:ext cx="8825658" cy="1371600"/>
          </a:xfrm>
        </p:spPr>
        <p:txBody>
          <a:bodyPr/>
          <a:lstStyle/>
          <a:p>
            <a:r>
              <a:rPr lang="en-IN" sz="3600" dirty="0" smtClean="0"/>
              <a:t>Wow!! We have completed counting 1-20 and reading the number names.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98" y="2641600"/>
            <a:ext cx="2796298" cy="26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9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882" y="1905001"/>
            <a:ext cx="2773093" cy="402545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28663" y="723900"/>
            <a:ext cx="6883400" cy="4279900"/>
          </a:xfrm>
          <a:prstGeom prst="wedgeRoundRectCallout">
            <a:avLst>
              <a:gd name="adj1" fmla="val 75477"/>
              <a:gd name="adj2" fmla="val 11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1" y="1150620"/>
            <a:ext cx="3911600" cy="33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0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176">
        <p15:prstTrans prst="fallOver"/>
      </p:transition>
    </mc:Choice>
    <mc:Fallback>
      <p:transition spd="slow" advTm="61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73100"/>
            <a:ext cx="8825658" cy="2628900"/>
          </a:xfrm>
        </p:spPr>
        <p:txBody>
          <a:bodyPr/>
          <a:lstStyle/>
          <a:p>
            <a:r>
              <a:rPr lang="en-IN" sz="2400" dirty="0" smtClean="0"/>
              <a:t>Dear Children, </a:t>
            </a:r>
            <a:br>
              <a:rPr lang="en-IN" sz="2400" dirty="0" smtClean="0"/>
            </a:br>
            <a:r>
              <a:rPr lang="en-IN" sz="2400" dirty="0" smtClean="0"/>
              <a:t>We will be looking ahead the given below concepts </a:t>
            </a:r>
            <a:br>
              <a:rPr lang="en-IN" sz="2400" dirty="0" smtClean="0"/>
            </a:br>
            <a:r>
              <a:rPr lang="en-IN" sz="2400" dirty="0" smtClean="0"/>
              <a:t> </a:t>
            </a:r>
            <a:r>
              <a:rPr lang="en-IN" sz="2400" u="sng" dirty="0" smtClean="0"/>
              <a:t>Numbers 1- 20.</a:t>
            </a:r>
            <a:br>
              <a:rPr lang="en-IN" sz="2400" u="sng" dirty="0" smtClean="0"/>
            </a:br>
            <a:r>
              <a:rPr lang="en-IN" sz="2400" dirty="0" smtClean="0"/>
              <a:t>*Read and write Numbers up to 20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24263" y="2286000"/>
            <a:ext cx="2912700" cy="3765549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991100" y="3457574"/>
            <a:ext cx="2743200" cy="2374900"/>
          </a:xfrm>
          <a:prstGeom prst="wedgeEllipseCallout">
            <a:avLst>
              <a:gd name="adj1" fmla="val 98582"/>
              <a:gd name="adj2" fmla="val -54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I am ready Ma’am!!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826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751">
        <p15:prstTrans prst="fallOver"/>
      </p:transition>
    </mc:Choice>
    <mc:Fallback>
      <p:transition spd="slow" advTm="67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927099"/>
            <a:ext cx="8825658" cy="1538881"/>
          </a:xfrm>
        </p:spPr>
        <p:txBody>
          <a:bodyPr/>
          <a:lstStyle/>
          <a:p>
            <a:r>
              <a:rPr lang="en-IN" sz="4000" dirty="0" smtClean="0"/>
              <a:t>Lets begin the class with a quick counting activity. 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04" y="2790652"/>
            <a:ext cx="8348150" cy="30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2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384">
        <p15:prstTrans prst="fallOver"/>
      </p:transition>
    </mc:Choice>
    <mc:Fallback>
      <p:transition spd="slow" advTm="43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12877" r="67747" b="45163"/>
          <a:stretch/>
        </p:blipFill>
        <p:spPr bwMode="auto">
          <a:xfrm>
            <a:off x="2630722" y="1742729"/>
            <a:ext cx="2040670" cy="1795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0" t="13792" r="37006" b="45566"/>
          <a:stretch/>
        </p:blipFill>
        <p:spPr bwMode="auto">
          <a:xfrm>
            <a:off x="5216194" y="1742728"/>
            <a:ext cx="1870406" cy="1795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0" t="12864" r="5208" b="45952"/>
          <a:stretch/>
        </p:blipFill>
        <p:spPr bwMode="auto">
          <a:xfrm>
            <a:off x="7631401" y="1742728"/>
            <a:ext cx="1920103" cy="1795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" t="57903" r="67452" b="1652"/>
          <a:stretch/>
        </p:blipFill>
        <p:spPr bwMode="auto">
          <a:xfrm>
            <a:off x="2630722" y="3947660"/>
            <a:ext cx="2040670" cy="1787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0" t="58085" r="36332" b="2205"/>
          <a:stretch/>
        </p:blipFill>
        <p:spPr bwMode="auto">
          <a:xfrm>
            <a:off x="5216194" y="3947660"/>
            <a:ext cx="1946607" cy="1787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2" t="57915" r="5533" b="2409"/>
          <a:stretch/>
        </p:blipFill>
        <p:spPr bwMode="auto">
          <a:xfrm>
            <a:off x="7631401" y="3823431"/>
            <a:ext cx="1920103" cy="1911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80522" y="725557"/>
            <a:ext cx="605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many..?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42" y="1981350"/>
            <a:ext cx="1481533" cy="1109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2" y="1530808"/>
            <a:ext cx="1481533" cy="1109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529" y="4354309"/>
            <a:ext cx="1481533" cy="1109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9" y="3903767"/>
            <a:ext cx="1481533" cy="1109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2336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9241">
        <p15:prstTrans prst="fallOver"/>
      </p:transition>
    </mc:Choice>
    <mc:Fallback>
      <p:transition spd="slow" advTm="992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955" y="1096432"/>
            <a:ext cx="8825658" cy="3869267"/>
          </a:xfrm>
        </p:spPr>
        <p:txBody>
          <a:bodyPr/>
          <a:lstStyle/>
          <a:p>
            <a:pPr algn="ctr"/>
            <a:r>
              <a:rPr lang="en-IN" sz="4000" dirty="0" smtClean="0"/>
              <a:t>That was brilliant!!</a:t>
            </a:r>
            <a:br>
              <a:rPr lang="en-IN" sz="4000" dirty="0" smtClean="0"/>
            </a:br>
            <a:r>
              <a:rPr lang="en-IN" sz="4000" dirty="0" smtClean="0"/>
              <a:t>Children, Now we will look at the number grid and do the counting from 1-20. Here we go…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0" y="1854199"/>
            <a:ext cx="1282699" cy="12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5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609">
        <p15:prstTrans prst="fallOver"/>
      </p:transition>
    </mc:Choice>
    <mc:Fallback>
      <p:transition spd="slow" advTm="66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 b="7393"/>
          <a:stretch/>
        </p:blipFill>
        <p:spPr>
          <a:xfrm>
            <a:off x="4953000" y="750289"/>
            <a:ext cx="5842000" cy="51952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65200" y="896874"/>
            <a:ext cx="3073400" cy="252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Come on little ones start counting from Number 1…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6219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7361">
        <p15:prstTrans prst="fallOver"/>
      </p:transition>
    </mc:Choice>
    <mc:Fallback>
      <p:transition spd="slow" advTm="373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55" y="1045633"/>
            <a:ext cx="8825658" cy="2677648"/>
          </a:xfrm>
        </p:spPr>
        <p:txBody>
          <a:bodyPr/>
          <a:lstStyle/>
          <a:p>
            <a:r>
              <a:rPr lang="en-IN" dirty="0" smtClean="0"/>
              <a:t>Let’s sing and learn numbers 1-20.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655" y="3862980"/>
            <a:ext cx="8825658" cy="861420"/>
          </a:xfrm>
        </p:spPr>
        <p:txBody>
          <a:bodyPr/>
          <a:lstStyle/>
          <a:p>
            <a:r>
              <a:rPr lang="en-IN" sz="2400" cap="none" dirty="0" smtClean="0"/>
              <a:t>Click this link to sing and learn 1-20:</a:t>
            </a:r>
          </a:p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https://www.youtube.com/watch?v=D0Ajq682yrA</a:t>
            </a:r>
            <a:endParaRPr lang="en-IN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0" y="21505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8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1259">
        <p15:prstTrans prst="fallOver"/>
      </p:transition>
    </mc:Choice>
    <mc:Fallback>
      <p:transition spd="slow" advTm="11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555" y="1447800"/>
            <a:ext cx="8825658" cy="3075581"/>
          </a:xfrm>
        </p:spPr>
        <p:txBody>
          <a:bodyPr/>
          <a:lstStyle/>
          <a:p>
            <a:r>
              <a:rPr lang="en-IN" sz="3200" dirty="0" smtClean="0"/>
              <a:t>That was amazing!!</a:t>
            </a:r>
            <a:br>
              <a:rPr lang="en-IN" sz="3200" dirty="0" smtClean="0"/>
            </a:br>
            <a:r>
              <a:rPr lang="en-IN" sz="3200" dirty="0" smtClean="0"/>
              <a:t>You have learnt number names 1-20 in UKG so for a quick recap let’s us unscramble the number names in the worksheet. Shall we start?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955" y="4194271"/>
            <a:ext cx="8825658" cy="861420"/>
          </a:xfrm>
        </p:spPr>
        <p:txBody>
          <a:bodyPr/>
          <a:lstStyle/>
          <a:p>
            <a:r>
              <a:rPr lang="en-IN" cap="none" dirty="0" smtClean="0"/>
              <a:t>https://www.liveworksheets.com/qc19662mp</a:t>
            </a:r>
            <a:endParaRPr lang="en-IN" cap="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354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2345">
        <p15:prstTrans prst="fallOver"/>
      </p:transition>
    </mc:Choice>
    <mc:Fallback>
      <p:transition spd="slow" advTm="123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1|16.1|13.9|8|4.6|7|5.9|10.3|6.7|6.5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</TotalTime>
  <Words>373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Dear Children,  We will be looking ahead the given below concepts   Numbers 1- 20. *Read and write Numbers up to 20  </vt:lpstr>
      <vt:lpstr>Lets begin the class with a quick counting activity. </vt:lpstr>
      <vt:lpstr>PowerPoint Presentation</vt:lpstr>
      <vt:lpstr>That was brilliant!! Children, Now we will look at the number grid and do the counting from 1-20. Here we go…</vt:lpstr>
      <vt:lpstr>PowerPoint Presentation</vt:lpstr>
      <vt:lpstr>Let’s sing and learn numbers 1-20.</vt:lpstr>
      <vt:lpstr>That was amazing!! You have learnt number names 1-20 in UKG so for a quick recap let’s us unscramble the number names in the worksheet. Shall we start? </vt:lpstr>
      <vt:lpstr>      Hurray!! You have unscrambled it !!  Now its Quiz time.  Children,  Are you ready to answer the quiz. Yes! Here we go….  </vt:lpstr>
      <vt:lpstr>PowerPoint Presentation</vt:lpstr>
      <vt:lpstr>Hope you enjoyed the quiz. For those who got all the answers correct a High Five for you!! For whose who couldn't , better luck next time!  Now let’s read the number names from 1-20. Are you ready?</vt:lpstr>
      <vt:lpstr>PowerPoint Presentation</vt:lpstr>
      <vt:lpstr>Teen words</vt:lpstr>
      <vt:lpstr>Wow!! We have completed counting 1-20 and reading the number names.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Love Mathematics</dc:title>
  <dc:creator>Badri Narayanan</dc:creator>
  <cp:lastModifiedBy>Pradeep Sivaraj</cp:lastModifiedBy>
  <cp:revision>54</cp:revision>
  <dcterms:created xsi:type="dcterms:W3CDTF">2020-04-29T10:12:34Z</dcterms:created>
  <dcterms:modified xsi:type="dcterms:W3CDTF">2020-05-01T17:54:04Z</dcterms:modified>
</cp:coreProperties>
</file>