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</p:sldMasterIdLst>
  <p:sldIdLst>
    <p:sldId id="256" r:id="rId3"/>
    <p:sldId id="257" r:id="rId4"/>
  </p:sldIdLst>
  <p:sldSz cx="17281525" cy="28803600"/>
  <p:notesSz cx="6858000" cy="9144000"/>
  <p:defaultTextStyle>
    <a:defPPr>
      <a:defRPr lang="en-US"/>
    </a:defPPr>
    <a:lvl1pPr marL="0" algn="l" defTabSz="2633121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316561" algn="l" defTabSz="2633121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2633121" algn="l" defTabSz="2633121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3949682" algn="l" defTabSz="2633121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5266240" algn="l" defTabSz="2633121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6582801" algn="l" defTabSz="2633121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7899361" algn="l" defTabSz="2633121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9215922" algn="l" defTabSz="2633121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0532483" algn="l" defTabSz="2633121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-2550" y="-156"/>
      </p:cViewPr>
      <p:guideLst>
        <p:guide orient="horz" pos="9072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060" y="12161520"/>
            <a:ext cx="8640763" cy="5748952"/>
          </a:xfrm>
        </p:spPr>
        <p:txBody>
          <a:bodyPr>
            <a:normAutofit/>
          </a:bodyPr>
          <a:lstStyle>
            <a:lvl1pPr marL="0" indent="0" algn="l">
              <a:buNone/>
              <a:defRPr sz="5800" b="0" i="1" cap="none" spc="346" baseline="0">
                <a:solidFill>
                  <a:schemeClr val="tx1"/>
                </a:solidFill>
              </a:defRPr>
            </a:lvl1pPr>
            <a:lvl2pPr marL="1316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3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49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6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82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9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215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532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19922494"/>
            <a:ext cx="17281525" cy="888111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9802475"/>
            <a:ext cx="17281525" cy="66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66061" y="1920246"/>
            <a:ext cx="14516481" cy="1024127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173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281525" cy="28803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281525" cy="28803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29106" y="1153486"/>
            <a:ext cx="3888343" cy="245764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4076" y="1153486"/>
            <a:ext cx="11377004" cy="24576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17281525" cy="288036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1168028" y="16476663"/>
            <a:ext cx="4741337" cy="10615450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5398025" y="10868939"/>
            <a:ext cx="10910728" cy="16173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6312007" y="12666327"/>
            <a:ext cx="9160565" cy="6718832"/>
          </a:xfrm>
        </p:spPr>
        <p:txBody>
          <a:bodyPr anchor="b"/>
          <a:lstStyle>
            <a:lvl1pPr>
              <a:defRPr sz="13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6048721" y="20021049"/>
            <a:ext cx="9140566" cy="4371549"/>
          </a:xfrm>
        </p:spPr>
        <p:txBody>
          <a:bodyPr>
            <a:normAutofit/>
          </a:bodyPr>
          <a:lstStyle>
            <a:lvl1pPr marL="0" indent="0" algn="ctr">
              <a:buNone/>
              <a:defRPr sz="5200">
                <a:solidFill>
                  <a:srgbClr val="000100"/>
                </a:solidFill>
              </a:defRPr>
            </a:lvl1pPr>
            <a:lvl2pPr marL="131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33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50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66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8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900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216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533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1820556" y="21258466"/>
            <a:ext cx="3720394" cy="2246962"/>
          </a:xfrm>
        </p:spPr>
        <p:txBody>
          <a:bodyPr anchor="t"/>
          <a:lstStyle>
            <a:lvl1pPr algn="ctr">
              <a:defRPr sz="6300">
                <a:solidFill>
                  <a:schemeClr val="accent1"/>
                </a:solidFill>
              </a:defRPr>
            </a:lvl1pPr>
          </a:lstStyle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1223905" y="17368453"/>
            <a:ext cx="3942170" cy="3507042"/>
          </a:xfrm>
        </p:spPr>
        <p:txBody>
          <a:bodyPr anchor="ctr"/>
          <a:lstStyle>
            <a:lvl1pPr algn="l">
              <a:defRPr sz="4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3744782" y="23141196"/>
            <a:ext cx="1395109" cy="1791749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696420"/>
            <a:ext cx="17281525" cy="138684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882" y="6291573"/>
            <a:ext cx="15197761" cy="8808488"/>
          </a:xfrm>
        </p:spPr>
        <p:txBody>
          <a:bodyPr anchor="b"/>
          <a:lstStyle>
            <a:lvl1pPr algn="ctr">
              <a:defRPr sz="13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139" y="15768491"/>
            <a:ext cx="14113247" cy="6300785"/>
          </a:xfrm>
        </p:spPr>
        <p:txBody>
          <a:bodyPr anchor="t"/>
          <a:lstStyle>
            <a:lvl1pPr marL="0" indent="0" algn="ctr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1pPr>
            <a:lvl2pPr marL="131669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633381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5007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6676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8345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900142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216832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533522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89900" y="8564270"/>
            <a:ext cx="6912610" cy="165908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8779015" y="8564270"/>
            <a:ext cx="6912610" cy="165908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900" y="8561232"/>
            <a:ext cx="5702903" cy="2278059"/>
          </a:xfrm>
        </p:spPr>
        <p:txBody>
          <a:bodyPr anchor="b">
            <a:noAutofit/>
          </a:bodyPr>
          <a:lstStyle>
            <a:lvl1pPr marL="0" indent="0" algn="ctr">
              <a:buNone/>
              <a:defRPr sz="69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1316690" indent="0">
              <a:buNone/>
              <a:defRPr sz="5800" b="1"/>
            </a:lvl2pPr>
            <a:lvl3pPr marL="2633381" indent="0">
              <a:buNone/>
              <a:defRPr sz="5200" b="1"/>
            </a:lvl3pPr>
            <a:lvl4pPr marL="3950071" indent="0">
              <a:buNone/>
              <a:defRPr sz="4600" b="1"/>
            </a:lvl4pPr>
            <a:lvl5pPr marL="5266761" indent="0">
              <a:buNone/>
              <a:defRPr sz="4600" b="1"/>
            </a:lvl5pPr>
            <a:lvl6pPr marL="6583451" indent="0">
              <a:buNone/>
              <a:defRPr sz="4600" b="1"/>
            </a:lvl6pPr>
            <a:lvl7pPr marL="7900142" indent="0">
              <a:buNone/>
              <a:defRPr sz="4600" b="1"/>
            </a:lvl7pPr>
            <a:lvl8pPr marL="9216832" indent="0">
              <a:buNone/>
              <a:defRPr sz="4600" b="1"/>
            </a:lvl8pPr>
            <a:lvl9pPr marL="10533522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99794" y="8561225"/>
            <a:ext cx="5697589" cy="2278055"/>
          </a:xfrm>
        </p:spPr>
        <p:txBody>
          <a:bodyPr anchor="b">
            <a:noAutofit/>
          </a:bodyPr>
          <a:lstStyle>
            <a:lvl1pPr marL="0" indent="0" algn="ctr">
              <a:buNone/>
              <a:defRPr sz="69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1316690" indent="0">
              <a:buNone/>
              <a:defRPr sz="5800" b="1"/>
            </a:lvl2pPr>
            <a:lvl3pPr marL="2633381" indent="0">
              <a:buNone/>
              <a:defRPr sz="5200" b="1"/>
            </a:lvl3pPr>
            <a:lvl4pPr marL="3950071" indent="0">
              <a:buNone/>
              <a:defRPr sz="4600" b="1"/>
            </a:lvl4pPr>
            <a:lvl5pPr marL="5266761" indent="0">
              <a:buNone/>
              <a:defRPr sz="4600" b="1"/>
            </a:lvl5pPr>
            <a:lvl6pPr marL="6583451" indent="0">
              <a:buNone/>
              <a:defRPr sz="4600" b="1"/>
            </a:lvl6pPr>
            <a:lvl7pPr marL="7900142" indent="0">
              <a:buNone/>
              <a:defRPr sz="4600" b="1"/>
            </a:lvl7pPr>
            <a:lvl8pPr marL="9216832" indent="0">
              <a:buNone/>
              <a:defRPr sz="4600" b="1"/>
            </a:lvl8pPr>
            <a:lvl9pPr marL="10533522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7434302" y="17980210"/>
            <a:ext cx="2435166" cy="3034622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263338" tIns="131669" rIns="263338" bIns="13166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7419606" y="13930730"/>
            <a:ext cx="2435166" cy="3034622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263338" tIns="131669" rIns="263338" bIns="13166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589900" y="11521436"/>
            <a:ext cx="5702903" cy="136337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10006003" y="11521440"/>
            <a:ext cx="5702903" cy="136337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882" y="6245742"/>
            <a:ext cx="5685503" cy="8069624"/>
          </a:xfrm>
        </p:spPr>
        <p:txBody>
          <a:bodyPr anchor="b"/>
          <a:lstStyle>
            <a:lvl1pPr algn="l">
              <a:defRPr sz="69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8161" y="3508798"/>
            <a:ext cx="8881483" cy="21636409"/>
          </a:xfrm>
        </p:spPr>
        <p:txBody>
          <a:bodyPr anchor="ctr"/>
          <a:lstStyle>
            <a:lvl1pPr>
              <a:defRPr sz="6900"/>
            </a:lvl1pPr>
            <a:lvl2pPr>
              <a:defRPr sz="6300"/>
            </a:lvl2pPr>
            <a:lvl3pPr>
              <a:defRPr sz="5800"/>
            </a:lvl3pPr>
            <a:lvl4pPr>
              <a:defRPr sz="5200"/>
            </a:lvl4pPr>
            <a:lvl5pPr>
              <a:defRPr sz="46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882" y="14315366"/>
            <a:ext cx="5685503" cy="8060182"/>
          </a:xfrm>
        </p:spPr>
        <p:txBody>
          <a:bodyPr/>
          <a:lstStyle>
            <a:lvl1pPr marL="0" indent="0">
              <a:buNone/>
              <a:defRPr sz="4000"/>
            </a:lvl1pPr>
            <a:lvl2pPr marL="1316690" indent="0">
              <a:buNone/>
              <a:defRPr sz="3500"/>
            </a:lvl2pPr>
            <a:lvl3pPr marL="2633381" indent="0">
              <a:buNone/>
              <a:defRPr sz="2900"/>
            </a:lvl3pPr>
            <a:lvl4pPr marL="3950071" indent="0">
              <a:buNone/>
              <a:defRPr sz="2600"/>
            </a:lvl4pPr>
            <a:lvl5pPr marL="5266761" indent="0">
              <a:buNone/>
              <a:defRPr sz="2600"/>
            </a:lvl5pPr>
            <a:lvl6pPr marL="6583451" indent="0">
              <a:buNone/>
              <a:defRPr sz="2600"/>
            </a:lvl6pPr>
            <a:lvl7pPr marL="7900142" indent="0">
              <a:buNone/>
              <a:defRPr sz="2600"/>
            </a:lvl7pPr>
            <a:lvl8pPr marL="9216832" indent="0">
              <a:buNone/>
              <a:defRPr sz="2600"/>
            </a:lvl8pPr>
            <a:lvl9pPr marL="10533522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7281525" cy="28803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66061" y="6144768"/>
            <a:ext cx="14516481" cy="19842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521" y="803065"/>
            <a:ext cx="5256464" cy="344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881" y="19612549"/>
            <a:ext cx="15197763" cy="3023433"/>
          </a:xfrm>
        </p:spPr>
        <p:txBody>
          <a:bodyPr anchor="b"/>
          <a:lstStyle>
            <a:lvl1pPr algn="ctr">
              <a:defRPr sz="10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4026595" y="2496312"/>
            <a:ext cx="9211053" cy="1536192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9200"/>
            </a:lvl1pPr>
            <a:lvl2pPr marL="1316690" indent="0">
              <a:buNone/>
              <a:defRPr sz="8100"/>
            </a:lvl2pPr>
            <a:lvl3pPr marL="2633381" indent="0">
              <a:buNone/>
              <a:defRPr sz="6900"/>
            </a:lvl3pPr>
            <a:lvl4pPr marL="3950071" indent="0">
              <a:buNone/>
              <a:defRPr sz="5800"/>
            </a:lvl4pPr>
            <a:lvl5pPr marL="5266761" indent="0">
              <a:buNone/>
              <a:defRPr sz="5800"/>
            </a:lvl5pPr>
            <a:lvl6pPr marL="6583451" indent="0">
              <a:buNone/>
              <a:defRPr sz="5800"/>
            </a:lvl6pPr>
            <a:lvl7pPr marL="7900142" indent="0">
              <a:buNone/>
              <a:defRPr sz="5800"/>
            </a:lvl7pPr>
            <a:lvl8pPr marL="9216832" indent="0">
              <a:buNone/>
              <a:defRPr sz="5800"/>
            </a:lvl8pPr>
            <a:lvl9pPr marL="10533522" indent="0">
              <a:buNone/>
              <a:defRPr sz="5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4204" y="22747843"/>
            <a:ext cx="12673118" cy="2533129"/>
          </a:xfrm>
        </p:spPr>
        <p:txBody>
          <a:bodyPr>
            <a:normAutofit/>
          </a:bodyPr>
          <a:lstStyle>
            <a:lvl1pPr marL="0" indent="0" algn="ctr">
              <a:buNone/>
              <a:defRPr sz="4600"/>
            </a:lvl1pPr>
            <a:lvl2pPr marL="1316690" indent="0">
              <a:buNone/>
              <a:defRPr sz="3500"/>
            </a:lvl2pPr>
            <a:lvl3pPr marL="2633381" indent="0">
              <a:buNone/>
              <a:defRPr sz="2900"/>
            </a:lvl3pPr>
            <a:lvl4pPr marL="3950071" indent="0">
              <a:buNone/>
              <a:defRPr sz="2600"/>
            </a:lvl4pPr>
            <a:lvl5pPr marL="5266761" indent="0">
              <a:buNone/>
              <a:defRPr sz="2600"/>
            </a:lvl5pPr>
            <a:lvl6pPr marL="6583451" indent="0">
              <a:buNone/>
              <a:defRPr sz="2600"/>
            </a:lvl6pPr>
            <a:lvl7pPr marL="7900142" indent="0">
              <a:buNone/>
              <a:defRPr sz="2600"/>
            </a:lvl7pPr>
            <a:lvl8pPr marL="9216832" indent="0">
              <a:buNone/>
              <a:defRPr sz="2600"/>
            </a:lvl8pPr>
            <a:lvl9pPr marL="10533522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29106" y="2311170"/>
            <a:ext cx="3710538" cy="229719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881" y="3520436"/>
            <a:ext cx="11165407" cy="21762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7281525" cy="28803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66060" y="16813868"/>
            <a:ext cx="8640763" cy="4948852"/>
          </a:xfrm>
        </p:spPr>
        <p:txBody>
          <a:bodyPr>
            <a:normAutofit/>
          </a:bodyPr>
          <a:lstStyle>
            <a:lvl1pPr marL="0" indent="0" algn="l">
              <a:buNone/>
              <a:defRPr sz="5800" b="0" i="1" cap="none" spc="346" baseline="0">
                <a:solidFill>
                  <a:schemeClr val="tx1"/>
                </a:solidFill>
              </a:defRPr>
            </a:lvl1pPr>
            <a:lvl2pPr marL="1316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3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49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6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82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9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215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532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7281525" cy="76809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8389" y="7680960"/>
            <a:ext cx="17281525" cy="66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69727" y="8358327"/>
            <a:ext cx="15950848" cy="8333842"/>
          </a:xfrm>
        </p:spPr>
        <p:txBody>
          <a:bodyPr>
            <a:noAutofit/>
          </a:bodyPr>
          <a:lstStyle>
            <a:lvl1pPr>
              <a:defRPr kumimoji="0" lang="en-US" sz="173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2633121" rtl="0" eaLnBrk="1" fontAlgn="auto" latinLnBrk="0" hangingPunct="1">
              <a:lnSpc>
                <a:spcPct val="100000"/>
              </a:lnSpc>
              <a:spcBef>
                <a:spcPts val="115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7281525" cy="28803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9262897" y="6144768"/>
            <a:ext cx="7344648" cy="18011851"/>
          </a:xfrm>
        </p:spPr>
        <p:txBody>
          <a:bodyPr>
            <a:normAutofit/>
          </a:bodyPr>
          <a:lstStyle>
            <a:lvl1pPr>
              <a:defRPr sz="4600"/>
            </a:lvl1pPr>
            <a:lvl2pPr>
              <a:defRPr sz="4600"/>
            </a:lvl2pPr>
            <a:lvl3pPr>
              <a:defRPr sz="4600"/>
            </a:lvl3pPr>
            <a:lvl4pPr>
              <a:defRPr sz="4600"/>
            </a:lvl4pPr>
            <a:lvl5pPr>
              <a:defRPr sz="4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666061" y="6144768"/>
            <a:ext cx="7344648" cy="18011851"/>
          </a:xfrm>
        </p:spPr>
        <p:txBody>
          <a:bodyPr>
            <a:normAutofit/>
          </a:bodyPr>
          <a:lstStyle>
            <a:lvl1pPr>
              <a:defRPr sz="4600"/>
            </a:lvl1pPr>
            <a:lvl2pPr>
              <a:defRPr sz="4600"/>
            </a:lvl2pPr>
            <a:lvl3pPr>
              <a:defRPr sz="4600"/>
            </a:lvl3pPr>
            <a:lvl4pPr>
              <a:defRPr sz="4600"/>
            </a:lvl4pPr>
            <a:lvl5pPr>
              <a:defRPr sz="4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7281525" cy="28803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061" y="6144775"/>
            <a:ext cx="7344648" cy="2140265"/>
          </a:xfrm>
        </p:spPr>
        <p:txBody>
          <a:bodyPr>
            <a:normAutofit/>
          </a:bodyPr>
          <a:lstStyle>
            <a:lvl1pPr marL="0" indent="0">
              <a:buNone/>
              <a:defRPr sz="5800" b="0" i="1" spc="0" baseline="0">
                <a:solidFill>
                  <a:schemeClr val="tx1"/>
                </a:solidFill>
                <a:latin typeface="+mj-lt"/>
              </a:defRPr>
            </a:lvl1pPr>
            <a:lvl2pPr marL="1316561" indent="0">
              <a:buNone/>
              <a:defRPr sz="3500"/>
            </a:lvl2pPr>
            <a:lvl3pPr marL="2633121" indent="0">
              <a:buNone/>
              <a:defRPr sz="2900"/>
            </a:lvl3pPr>
            <a:lvl4pPr marL="3949682" indent="0">
              <a:buNone/>
              <a:defRPr sz="2600"/>
            </a:lvl4pPr>
            <a:lvl5pPr marL="5266240" indent="0">
              <a:buNone/>
              <a:defRPr sz="2600"/>
            </a:lvl5pPr>
            <a:lvl6pPr marL="6582801" indent="0">
              <a:buNone/>
              <a:defRPr sz="2600"/>
            </a:lvl6pPr>
            <a:lvl7pPr marL="7899361" indent="0">
              <a:buNone/>
              <a:defRPr sz="2600"/>
            </a:lvl7pPr>
            <a:lvl8pPr marL="9215922" indent="0">
              <a:buNone/>
              <a:defRPr sz="2600"/>
            </a:lvl8pPr>
            <a:lvl9pPr marL="10532483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9261818" y="6144775"/>
            <a:ext cx="7344648" cy="2140265"/>
          </a:xfrm>
        </p:spPr>
        <p:txBody>
          <a:bodyPr>
            <a:normAutofit/>
          </a:bodyPr>
          <a:lstStyle>
            <a:lvl1pPr marL="0" indent="0">
              <a:buNone/>
              <a:defRPr sz="5800" b="0" i="1" spc="0" baseline="0">
                <a:solidFill>
                  <a:schemeClr val="tx1"/>
                </a:solidFill>
                <a:latin typeface="+mj-lt"/>
              </a:defRPr>
            </a:lvl1pPr>
            <a:lvl2pPr marL="1316561" indent="0">
              <a:buNone/>
              <a:defRPr sz="3500"/>
            </a:lvl2pPr>
            <a:lvl3pPr marL="2633121" indent="0">
              <a:buNone/>
              <a:defRPr sz="2900"/>
            </a:lvl3pPr>
            <a:lvl4pPr marL="3949682" indent="0">
              <a:buNone/>
              <a:defRPr sz="2600"/>
            </a:lvl4pPr>
            <a:lvl5pPr marL="5266240" indent="0">
              <a:buNone/>
              <a:defRPr sz="2600"/>
            </a:lvl5pPr>
            <a:lvl6pPr marL="6582801" indent="0">
              <a:buNone/>
              <a:defRPr sz="2600"/>
            </a:lvl6pPr>
            <a:lvl7pPr marL="7899361" indent="0">
              <a:buNone/>
              <a:defRPr sz="2600"/>
            </a:lvl7pPr>
            <a:lvl8pPr marL="9215922" indent="0">
              <a:buNone/>
              <a:defRPr sz="2600"/>
            </a:lvl8pPr>
            <a:lvl9pPr marL="10532483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9261818" y="8449056"/>
            <a:ext cx="7344648" cy="15694762"/>
          </a:xfrm>
        </p:spPr>
        <p:txBody>
          <a:bodyPr>
            <a:normAutofit/>
          </a:bodyPr>
          <a:lstStyle>
            <a:lvl1pPr>
              <a:defRPr sz="4600"/>
            </a:lvl1pPr>
            <a:lvl2pPr>
              <a:defRPr sz="4600"/>
            </a:lvl2pPr>
            <a:lvl3pPr>
              <a:defRPr sz="4600"/>
            </a:lvl3pPr>
            <a:lvl4pPr>
              <a:defRPr sz="4600"/>
            </a:lvl4pPr>
            <a:lvl5pPr>
              <a:defRPr sz="4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666061" y="8449056"/>
            <a:ext cx="7344648" cy="15694762"/>
          </a:xfrm>
        </p:spPr>
        <p:txBody>
          <a:bodyPr>
            <a:normAutofit/>
          </a:bodyPr>
          <a:lstStyle>
            <a:lvl1pPr>
              <a:defRPr sz="4600"/>
            </a:lvl1pPr>
            <a:lvl2pPr>
              <a:defRPr sz="4600"/>
            </a:lvl2pPr>
            <a:lvl3pPr>
              <a:defRPr sz="4600"/>
            </a:lvl3pPr>
            <a:lvl4pPr>
              <a:defRPr sz="4600"/>
            </a:lvl4pPr>
            <a:lvl5pPr>
              <a:defRPr sz="4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7281525" cy="28803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7281525" cy="28803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7281525" cy="28803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24083010"/>
            <a:ext cx="17281525" cy="47205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23922990"/>
            <a:ext cx="17281525" cy="66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063" y="6144768"/>
            <a:ext cx="6390564" cy="166620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4600" b="0" i="1" spc="0" baseline="0">
                <a:solidFill>
                  <a:schemeClr val="tx2"/>
                </a:solidFill>
                <a:latin typeface="+mn-lt"/>
              </a:defRPr>
            </a:lvl1pPr>
            <a:lvl2pPr marL="1316561" indent="0">
              <a:buNone/>
              <a:defRPr sz="3500"/>
            </a:lvl2pPr>
            <a:lvl3pPr marL="2633121" indent="0">
              <a:buNone/>
              <a:defRPr sz="2900"/>
            </a:lvl3pPr>
            <a:lvl4pPr marL="3949682" indent="0">
              <a:buNone/>
              <a:defRPr sz="2600"/>
            </a:lvl4pPr>
            <a:lvl5pPr marL="5266240" indent="0">
              <a:buNone/>
              <a:defRPr sz="2600"/>
            </a:lvl5pPr>
            <a:lvl6pPr marL="6582801" indent="0">
              <a:buNone/>
              <a:defRPr sz="2600"/>
            </a:lvl6pPr>
            <a:lvl7pPr marL="7899361" indent="0">
              <a:buNone/>
              <a:defRPr sz="2600"/>
            </a:lvl7pPr>
            <a:lvl8pPr marL="9215922" indent="0">
              <a:buNone/>
              <a:defRPr sz="2600"/>
            </a:lvl8pPr>
            <a:lvl9pPr marL="10532483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7758685" y="6144768"/>
            <a:ext cx="8847782" cy="16667683"/>
          </a:xfrm>
        </p:spPr>
        <p:txBody>
          <a:bodyPr>
            <a:normAutofit/>
          </a:bodyPr>
          <a:lstStyle>
            <a:lvl1pPr>
              <a:defRPr sz="4600"/>
            </a:lvl1pPr>
            <a:lvl2pPr>
              <a:defRPr sz="4600"/>
            </a:lvl2pPr>
            <a:lvl3pPr>
              <a:defRPr sz="4600"/>
            </a:lvl3pPr>
            <a:lvl4pPr>
              <a:defRPr sz="4600"/>
            </a:lvl4pPr>
            <a:lvl5pPr>
              <a:defRPr sz="4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7281525" cy="28803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82873" y="0"/>
            <a:ext cx="7398653" cy="23762970"/>
          </a:xfrm>
        </p:spPr>
        <p:txBody>
          <a:bodyPr anchor="ctr" anchorCtr="0"/>
          <a:lstStyle>
            <a:lvl1pPr marL="0" indent="0" algn="ctr">
              <a:buNone/>
              <a:defRPr sz="9200">
                <a:solidFill>
                  <a:schemeClr val="tx1"/>
                </a:solidFill>
              </a:defRPr>
            </a:lvl1pPr>
            <a:lvl2pPr marL="1316561" indent="0">
              <a:buNone/>
              <a:defRPr sz="8100"/>
            </a:lvl2pPr>
            <a:lvl3pPr marL="2633121" indent="0">
              <a:buNone/>
              <a:defRPr sz="6900"/>
            </a:lvl3pPr>
            <a:lvl4pPr marL="3949682" indent="0">
              <a:buNone/>
              <a:defRPr sz="5800"/>
            </a:lvl4pPr>
            <a:lvl5pPr marL="5266240" indent="0">
              <a:buNone/>
              <a:defRPr sz="5800"/>
            </a:lvl5pPr>
            <a:lvl6pPr marL="6582801" indent="0">
              <a:buNone/>
              <a:defRPr sz="5800"/>
            </a:lvl6pPr>
            <a:lvl7pPr marL="7899361" indent="0">
              <a:buNone/>
              <a:defRPr sz="5800"/>
            </a:lvl7pPr>
            <a:lvl8pPr marL="9215922" indent="0">
              <a:buNone/>
              <a:defRPr sz="5800"/>
            </a:lvl8pPr>
            <a:lvl9pPr marL="10532483" indent="0">
              <a:buNone/>
              <a:defRPr sz="5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66060" y="6720842"/>
            <a:ext cx="8640763" cy="150915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4600" i="1">
                <a:solidFill>
                  <a:schemeClr val="tx1"/>
                </a:solidFill>
              </a:defRPr>
            </a:lvl1pPr>
            <a:lvl2pPr marL="493710" indent="4573">
              <a:buNone/>
              <a:defRPr>
                <a:solidFill>
                  <a:schemeClr val="bg2"/>
                </a:solidFill>
              </a:defRPr>
            </a:lvl2pPr>
            <a:lvl3pPr marL="991993" indent="18284">
              <a:buNone/>
              <a:defRPr>
                <a:solidFill>
                  <a:schemeClr val="bg2"/>
                </a:solidFill>
              </a:defRPr>
            </a:lvl3pPr>
            <a:lvl4pPr marL="1485703" indent="9144">
              <a:buNone/>
              <a:defRPr>
                <a:solidFill>
                  <a:schemeClr val="bg2"/>
                </a:solidFill>
              </a:defRPr>
            </a:lvl4pPr>
            <a:lvl5pPr marL="1983983" indent="-4573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4083010"/>
            <a:ext cx="17281525" cy="47205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3312" tIns="131655" rIns="263312" bIns="131655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3922990"/>
            <a:ext cx="17281525" cy="66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666060" y="1155874"/>
            <a:ext cx="8640763" cy="5564966"/>
          </a:xfrm>
          <a:prstGeom prst="rect">
            <a:avLst/>
          </a:prstGeom>
        </p:spPr>
        <p:txBody>
          <a:bodyPr vert="horz" lIns="263312" tIns="131655" rIns="263312" bIns="131655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061" y="960120"/>
            <a:ext cx="14516481" cy="4480560"/>
          </a:xfrm>
          <a:prstGeom prst="rect">
            <a:avLst/>
          </a:prstGeom>
        </p:spPr>
        <p:txBody>
          <a:bodyPr vert="horz" lIns="263312" tIns="131655" rIns="263312" bIns="131655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061" y="6144768"/>
            <a:ext cx="14516481" cy="18242280"/>
          </a:xfrm>
          <a:prstGeom prst="rect">
            <a:avLst/>
          </a:prstGeom>
        </p:spPr>
        <p:txBody>
          <a:bodyPr vert="horz" lIns="263312" tIns="131655" rIns="263312" bIns="1316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060" y="27483439"/>
            <a:ext cx="2772245" cy="1040130"/>
          </a:xfrm>
          <a:prstGeom prst="rect">
            <a:avLst/>
          </a:prstGeom>
        </p:spPr>
        <p:txBody>
          <a:bodyPr vert="horz" lIns="263312" tIns="131655" rIns="263312" bIns="131655" rtlCol="0" anchor="ctr">
            <a:normAutofit/>
          </a:bodyPr>
          <a:lstStyle>
            <a:lvl1pPr algn="l">
              <a:defRPr sz="29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0303" y="27483439"/>
            <a:ext cx="7722681" cy="1040130"/>
          </a:xfrm>
          <a:prstGeom prst="rect">
            <a:avLst/>
          </a:prstGeom>
        </p:spPr>
        <p:txBody>
          <a:bodyPr vert="horz" lIns="263312" tIns="131655" rIns="263312" bIns="131655" rtlCol="0" anchor="ctr">
            <a:normAutofit/>
          </a:bodyPr>
          <a:lstStyle>
            <a:lvl1pPr algn="l">
              <a:defRPr sz="29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05315" y="27483439"/>
            <a:ext cx="1656146" cy="1040130"/>
          </a:xfrm>
          <a:prstGeom prst="rect">
            <a:avLst/>
          </a:prstGeom>
        </p:spPr>
        <p:txBody>
          <a:bodyPr vert="horz" lIns="263312" tIns="131655" rIns="263312" bIns="131655" rtlCol="0" anchor="ctr">
            <a:normAutofit/>
          </a:bodyPr>
          <a:lstStyle>
            <a:lvl1pPr algn="r">
              <a:defRPr sz="29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633121" rtl="0" eaLnBrk="1" latinLnBrk="0" hangingPunct="1">
        <a:spcBef>
          <a:spcPts val="1152"/>
        </a:spcBef>
        <a:buNone/>
        <a:defRPr sz="115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2633121" rtl="0" eaLnBrk="1" latinLnBrk="0" hangingPunct="1">
        <a:spcBef>
          <a:spcPts val="3456"/>
        </a:spcBef>
        <a:spcAft>
          <a:spcPts val="0"/>
        </a:spcAft>
        <a:buClr>
          <a:schemeClr val="accent5"/>
        </a:buClr>
        <a:buFont typeface="Arial" pitchFamily="34" charset="0"/>
        <a:buNone/>
        <a:defRPr sz="5200" b="0" i="0" kern="1200" cap="none" spc="86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493710" indent="-493710" algn="l" defTabSz="2633121" rtl="0" eaLnBrk="1" latinLnBrk="0" hangingPunct="1">
        <a:spcBef>
          <a:spcPts val="1728"/>
        </a:spcBef>
        <a:buClr>
          <a:schemeClr val="accent1"/>
        </a:buClr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991993" indent="-475425" algn="l" defTabSz="2633121" rtl="0" eaLnBrk="1" latinLnBrk="0" hangingPunct="1">
        <a:spcBef>
          <a:spcPts val="1728"/>
        </a:spcBef>
        <a:buClr>
          <a:schemeClr val="accent1"/>
        </a:buClr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1490273" indent="-489139" algn="l" defTabSz="2633121" rtl="0" eaLnBrk="1" latinLnBrk="0" hangingPunct="1">
        <a:spcBef>
          <a:spcPts val="1728"/>
        </a:spcBef>
        <a:buClr>
          <a:schemeClr val="accent1"/>
        </a:buClr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1983983" indent="-498283" algn="l" defTabSz="2633121" rtl="0" eaLnBrk="1" latinLnBrk="0" hangingPunct="1">
        <a:spcBef>
          <a:spcPts val="1728"/>
        </a:spcBef>
        <a:buClr>
          <a:schemeClr val="accent1"/>
        </a:buClr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2501464" indent="-500293" algn="l" defTabSz="2633121" rtl="0" eaLnBrk="1" latinLnBrk="0" hangingPunct="1">
        <a:spcBef>
          <a:spcPts val="1728"/>
        </a:spcBef>
        <a:buClr>
          <a:schemeClr val="accent1"/>
        </a:buClr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3080750" indent="-500293" algn="l" defTabSz="2633121" rtl="0" eaLnBrk="1" latinLnBrk="0" hangingPunct="1">
        <a:spcBef>
          <a:spcPts val="1728"/>
        </a:spcBef>
        <a:buClr>
          <a:schemeClr val="accent1"/>
        </a:buClr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043" indent="-500293" algn="l" defTabSz="2633121" rtl="0" eaLnBrk="1" latinLnBrk="0" hangingPunct="1">
        <a:spcBef>
          <a:spcPts val="1728"/>
        </a:spcBef>
        <a:buClr>
          <a:schemeClr val="accent1"/>
        </a:buClr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4055006" indent="-500293" algn="l" defTabSz="2633121" rtl="0" eaLnBrk="1" latinLnBrk="0" hangingPunct="1">
        <a:spcBef>
          <a:spcPts val="1728"/>
        </a:spcBef>
        <a:buClr>
          <a:schemeClr val="accent1"/>
        </a:buClr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3121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316561" algn="l" defTabSz="2633121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121" algn="l" defTabSz="2633121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949682" algn="l" defTabSz="2633121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266240" algn="l" defTabSz="2633121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582801" algn="l" defTabSz="2633121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899361" algn="l" defTabSz="2633121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9215922" algn="l" defTabSz="2633121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532483" algn="l" defTabSz="2633121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17281525" cy="28803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1881" y="1833565"/>
            <a:ext cx="15197763" cy="6059231"/>
          </a:xfrm>
          <a:prstGeom prst="rect">
            <a:avLst/>
          </a:prstGeom>
        </p:spPr>
        <p:txBody>
          <a:bodyPr vert="horz" lIns="263338" tIns="131669" rIns="263338" bIns="131669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140" y="8561232"/>
            <a:ext cx="14113245" cy="16595615"/>
          </a:xfrm>
          <a:prstGeom prst="rect">
            <a:avLst/>
          </a:prstGeom>
        </p:spPr>
        <p:txBody>
          <a:bodyPr vert="horz" lIns="263338" tIns="131669" rIns="263338" bIns="13166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881" y="25825277"/>
            <a:ext cx="4032356" cy="1533525"/>
          </a:xfrm>
          <a:prstGeom prst="rect">
            <a:avLst/>
          </a:prstGeom>
        </p:spPr>
        <p:txBody>
          <a:bodyPr vert="horz" lIns="263338" tIns="131669" rIns="263338" bIns="131669" rtlCol="0" anchor="ctr"/>
          <a:lstStyle>
            <a:lvl1pPr algn="l"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2E6C38E0-A570-42BC-A8E2-DFBB934A7C31}" type="datetimeFigureOut">
              <a:rPr lang="en-IN" smtClean="0"/>
              <a:t>30-04-2014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4521" y="25825277"/>
            <a:ext cx="5472483" cy="1533525"/>
          </a:xfrm>
          <a:prstGeom prst="rect">
            <a:avLst/>
          </a:prstGeom>
        </p:spPr>
        <p:txBody>
          <a:bodyPr vert="horz" lIns="263338" tIns="131669" rIns="263338" bIns="131669" rtlCol="0" anchor="ctr"/>
          <a:lstStyle>
            <a:lvl1pPr algn="ctr"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7288" y="25825277"/>
            <a:ext cx="4032356" cy="1533525"/>
          </a:xfrm>
          <a:prstGeom prst="rect">
            <a:avLst/>
          </a:prstGeom>
        </p:spPr>
        <p:txBody>
          <a:bodyPr vert="horz" lIns="263338" tIns="131669" rIns="263338" bIns="131669" rtlCol="0" anchor="ctr"/>
          <a:lstStyle>
            <a:lvl1pPr algn="r"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16CBCDC7-7C33-4892-BB32-35F14709937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316690" rtl="0" eaLnBrk="1" latinLnBrk="0" hangingPunct="1">
        <a:spcBef>
          <a:spcPct val="0"/>
        </a:spcBef>
        <a:buNone/>
        <a:defRPr sz="13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58345" indent="-658345" algn="l" defTabSz="131669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6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606362" indent="-658345" algn="l" defTabSz="131669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6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370043" indent="-526676" algn="l" defTabSz="131669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5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160057" indent="-526676" algn="l" defTabSz="131669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4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081740" indent="-526676" algn="l" defTabSz="131669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4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740085" indent="-526676" algn="l" defTabSz="131669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530099" indent="-526676" algn="l" defTabSz="131669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320113" indent="-526676" algn="l" defTabSz="131669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110128" indent="-526676" algn="l" defTabSz="131669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69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316690" algn="l" defTabSz="131669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81" algn="l" defTabSz="131669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950071" algn="l" defTabSz="131669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266761" algn="l" defTabSz="131669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583451" algn="l" defTabSz="131669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900142" algn="l" defTabSz="131669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9216832" algn="l" defTabSz="131669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533522" algn="l" defTabSz="131669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Music"/>
          <p:cNvSpPr>
            <a:spLocks noEditPoints="1" noChangeArrowheads="1"/>
          </p:cNvSpPr>
          <p:nvPr/>
        </p:nvSpPr>
        <p:spPr bwMode="auto">
          <a:xfrm>
            <a:off x="9542706" y="12745614"/>
            <a:ext cx="7714405" cy="7560840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600000" lon="0" rev="1200000"/>
            </a:camera>
            <a:lightRig rig="threePt" dir="t"/>
          </a:scene3d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 descr="C:\Users\MYPC\workspace\ShakeIt\res\drawable-xxhdpi\ic_laun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69277" y="-2376062"/>
            <a:ext cx="11703025" cy="117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MYPC\workspace\ShakeIt\res\drawable-xxhdpi\ic_launcher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306" l="138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4399279" y="-591412"/>
            <a:ext cx="25441550" cy="22191400"/>
          </a:xfrm>
          <a:prstGeom prst="rect">
            <a:avLst/>
          </a:prstGeom>
          <a:noFill/>
          <a:scene3d>
            <a:camera prst="orthographicFront">
              <a:rot lat="600000" lon="2400000" rev="1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MYPC\workspace\ShakeIt\res\drawable-xxhdpi\ic_launcher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306" l="1389" r="100000"/>
                    </a14:imgEffect>
                    <a14:imgEffect>
                      <a14:sharpenSoften amount="-61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bright="-74000" contras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512452" y="7359696"/>
            <a:ext cx="3934531" cy="3934531"/>
          </a:xfrm>
          <a:prstGeom prst="rect">
            <a:avLst/>
          </a:prstGeom>
          <a:noFill/>
          <a:effectLst/>
        </p:spPr>
      </p:pic>
      <p:pic>
        <p:nvPicPr>
          <p:cNvPr id="10" name="Picture 3" descr="C:\Users\MYPC\workspace\ShakeIt\res\drawable-xxhdpi\ic_launcher.png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8611" l="47917" r="993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770" y="6984976"/>
            <a:ext cx="17567318" cy="1756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3" descr="C:\Users\MYPC\workspace\ShakeIt\res\drawable-xxhdpi\ic_launcher.png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8611" l="47917" r="993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098146" y="6984976"/>
            <a:ext cx="17567318" cy="1756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997" b="100000" l="0" r="89844">
                        <a14:foregroundMark x1="15625" y1="76567" x2="15625" y2="76567"/>
                      </a14:backgroundRemoval>
                    </a14:imgEffect>
                    <a14:imgEffect>
                      <a14:colorTemperature colorTemp="6375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66" y="16059765"/>
            <a:ext cx="2962271" cy="424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997" b="100000" l="0" r="89844">
                        <a14:foregroundMark x1="15625" y1="76567" x2="15625" y2="76567"/>
                      </a14:backgroundRemoval>
                    </a14:imgEffect>
                    <a14:imgEffect>
                      <a14:colorTemperature colorTemp="6375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29024" y="23098390"/>
            <a:ext cx="2962271" cy="424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arallelogram 5"/>
          <p:cNvSpPr/>
          <p:nvPr/>
        </p:nvSpPr>
        <p:spPr>
          <a:xfrm rot="-1080000">
            <a:off x="-18091676" y="18159103"/>
            <a:ext cx="849127" cy="54726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en-IN"/>
          </a:p>
        </p:txBody>
      </p:sp>
      <p:sp>
        <p:nvSpPr>
          <p:cNvPr id="16" name="Parallelogram 15"/>
          <p:cNvSpPr/>
          <p:nvPr/>
        </p:nvSpPr>
        <p:spPr>
          <a:xfrm rot="-720000">
            <a:off x="-16842328" y="17570150"/>
            <a:ext cx="849127" cy="54726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en-IN"/>
          </a:p>
        </p:txBody>
      </p:sp>
      <p:sp>
        <p:nvSpPr>
          <p:cNvPr id="17" name="Parallelogram 16"/>
          <p:cNvSpPr/>
          <p:nvPr/>
        </p:nvSpPr>
        <p:spPr>
          <a:xfrm rot="720000">
            <a:off x="-13146644" y="17597299"/>
            <a:ext cx="849127" cy="5472608"/>
          </a:xfrm>
          <a:prstGeom prst="parallelogram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en-IN"/>
          </a:p>
        </p:txBody>
      </p:sp>
      <p:sp>
        <p:nvSpPr>
          <p:cNvPr id="18" name="Parallelogram 17"/>
          <p:cNvSpPr/>
          <p:nvPr/>
        </p:nvSpPr>
        <p:spPr>
          <a:xfrm rot="1080000">
            <a:off x="-11788801" y="18159103"/>
            <a:ext cx="849127" cy="5472608"/>
          </a:xfrm>
          <a:prstGeom prst="parallelogram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en-IN"/>
          </a:p>
        </p:txBody>
      </p:sp>
      <p:sp>
        <p:nvSpPr>
          <p:cNvPr id="19" name="Parallelogram 18"/>
          <p:cNvSpPr/>
          <p:nvPr/>
        </p:nvSpPr>
        <p:spPr>
          <a:xfrm>
            <a:off x="-14937866" y="17170474"/>
            <a:ext cx="849127" cy="5472608"/>
          </a:xfrm>
          <a:prstGeom prst="parallelogram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en-IN"/>
          </a:p>
        </p:txBody>
      </p:sp>
      <p:sp>
        <p:nvSpPr>
          <p:cNvPr id="15" name="Diagonal Stripe 14"/>
          <p:cNvSpPr/>
          <p:nvPr/>
        </p:nvSpPr>
        <p:spPr>
          <a:xfrm rot="2700000">
            <a:off x="3922883" y="6954466"/>
            <a:ext cx="3113666" cy="4674120"/>
          </a:xfrm>
          <a:prstGeom prst="diagStripe">
            <a:avLst/>
          </a:prstGeom>
          <a:solidFill>
            <a:schemeClr val="bg1">
              <a:lumMod val="65000"/>
              <a:lumOff val="3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Action Button: Forward or Next 19">
            <a:hlinkClick r:id="" action="ppaction://hlinkshowjump?jump=nextslide" highlightClick="1"/>
          </p:cNvPr>
          <p:cNvSpPr/>
          <p:nvPr/>
        </p:nvSpPr>
        <p:spPr>
          <a:xfrm>
            <a:off x="5359324" y="6525145"/>
            <a:ext cx="8366760" cy="5483873"/>
          </a:xfrm>
          <a:prstGeom prst="actionButtonForwardNex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en-IN"/>
          </a:p>
        </p:txBody>
      </p:sp>
      <p:sp>
        <p:nvSpPr>
          <p:cNvPr id="21" name="Action Button: End 20">
            <a:hlinkClick r:id="" action="ppaction://hlinkshowjump?jump=lastslide" highlightClick="1"/>
          </p:cNvPr>
          <p:cNvSpPr/>
          <p:nvPr/>
        </p:nvSpPr>
        <p:spPr>
          <a:xfrm>
            <a:off x="3083898" y="22204596"/>
            <a:ext cx="8326259" cy="5598671"/>
          </a:xfrm>
          <a:prstGeom prst="actionButtonEnd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en-IN"/>
          </a:p>
        </p:txBody>
      </p:sp>
      <p:sp>
        <p:nvSpPr>
          <p:cNvPr id="25" name="Action Button: End 24">
            <a:hlinkClick r:id="" action="ppaction://hlinkshowjump?jump=lastslide" highlightClick="1"/>
          </p:cNvPr>
          <p:cNvSpPr/>
          <p:nvPr/>
        </p:nvSpPr>
        <p:spPr>
          <a:xfrm flipH="1">
            <a:off x="1919939" y="14769491"/>
            <a:ext cx="8326259" cy="5598671"/>
          </a:xfrm>
          <a:prstGeom prst="actionButtonEnd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773266" y="2028900"/>
            <a:ext cx="15726575" cy="1862040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 algn="ctr"/>
            <a:r>
              <a:rPr lang="en-IN" sz="115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Now Music In Your hand</a:t>
            </a:r>
            <a:endParaRPr lang="en-IN" sz="115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-1200000">
            <a:off x="11842431" y="12628344"/>
            <a:ext cx="5298868" cy="1692763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IN" sz="4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By-</a:t>
            </a:r>
          </a:p>
          <a:p>
            <a:r>
              <a:rPr lang="en-IN" sz="5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IN" sz="5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Pradeep</a:t>
            </a:r>
            <a:endParaRPr lang="en-IN" sz="5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3084" y="8034298"/>
            <a:ext cx="6990999" cy="3046980"/>
          </a:xfrm>
          <a:prstGeom prst="rect">
            <a:avLst/>
          </a:prstGeom>
          <a:noFill/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IN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Swipe</a:t>
            </a:r>
            <a:r>
              <a:rPr lang="en-IN" sz="6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 over  Mobile</a:t>
            </a:r>
          </a:p>
          <a:p>
            <a:pPr algn="ctr"/>
            <a:r>
              <a:rPr lang="en-IN" sz="6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to  </a:t>
            </a:r>
          </a:p>
          <a:p>
            <a:pPr algn="ctr"/>
            <a:r>
              <a:rPr lang="en-IN" sz="6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Play Or Pause</a:t>
            </a:r>
            <a:endParaRPr lang="en-IN" sz="6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10423" y="24129128"/>
            <a:ext cx="4300262" cy="2923869"/>
          </a:xfrm>
          <a:prstGeom prst="rect">
            <a:avLst/>
          </a:prstGeom>
          <a:noFill/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IN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Turn right </a:t>
            </a:r>
          </a:p>
          <a:p>
            <a:pPr algn="ctr"/>
            <a:endParaRPr lang="en-IN" sz="4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algn="ctr"/>
            <a:r>
              <a:rPr lang="en-IN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for   next</a:t>
            </a:r>
            <a:endParaRPr lang="en-IN" sz="7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85678" y="16570222"/>
            <a:ext cx="5853187" cy="2754592"/>
          </a:xfrm>
          <a:prstGeom prst="rect">
            <a:avLst/>
          </a:prstGeom>
          <a:noFill/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IN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Turn  left</a:t>
            </a:r>
          </a:p>
          <a:p>
            <a:pPr algn="ctr"/>
            <a:endParaRPr lang="en-IN" sz="29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algn="ctr"/>
            <a:r>
              <a:rPr lang="en-IN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</a:t>
            </a:r>
            <a:r>
              <a:rPr lang="en-IN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or   previous   </a:t>
            </a:r>
          </a:p>
        </p:txBody>
      </p:sp>
      <p:sp>
        <p:nvSpPr>
          <p:cNvPr id="2" name="Multiply 1"/>
          <p:cNvSpPr/>
          <p:nvPr/>
        </p:nvSpPr>
        <p:spPr>
          <a:xfrm>
            <a:off x="-9289230" y="6984980"/>
            <a:ext cx="3600401" cy="3519310"/>
          </a:xfrm>
          <a:prstGeom prst="mathMultiply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spcCol="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4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6301068" y="13377888"/>
            <a:ext cx="9694201" cy="6718832"/>
          </a:xfrm>
        </p:spPr>
        <p:txBody>
          <a:bodyPr/>
          <a:lstStyle/>
          <a:p>
            <a:r>
              <a:rPr lang="en-IN" dirty="0" smtClean="0"/>
              <a:t>English</a:t>
            </a:r>
            <a:br>
              <a:rPr lang="en-IN" dirty="0" smtClean="0"/>
            </a:br>
            <a:r>
              <a:rPr lang="en-IN" dirty="0" smtClean="0"/>
              <a:t>Assignment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873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186</TotalTime>
  <Words>24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Mylar</vt:lpstr>
      <vt:lpstr>Sketchbook</vt:lpstr>
      <vt:lpstr>PowerPoint Presentation</vt:lpstr>
      <vt:lpstr>English Assignment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MYPC</cp:lastModifiedBy>
  <cp:revision>12</cp:revision>
  <dcterms:created xsi:type="dcterms:W3CDTF">2014-04-30T06:34:39Z</dcterms:created>
  <dcterms:modified xsi:type="dcterms:W3CDTF">2014-04-30T09:53:22Z</dcterms:modified>
</cp:coreProperties>
</file>