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flighpricepredictionDashboard/flight_price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7D522D3-7F3E-44C1-840D-11A3016A071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fligh price prediction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865A808-62CF-4547-B0BE-07B9B958FB9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12/10/2021 5:25:40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light_price" id="2" name="slide2">
            <a:extLst>
              <a:ext uri="{FF2B5EF4-FFF2-40B4-BE49-F238E27FC236}">
                <a16:creationId xmlns:a16="http://schemas.microsoft.com/office/drawing/2014/main" id="{912EDEC3-994C-402F-B017-2B4E7C1011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766762"/>
            <a:ext cx="90392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2021-12-10T17:25:40Z</dcterms:created>
  <dcterms:modified xsi:type="dcterms:W3CDTF">2021-12-10T17:25:40Z</dcterms:modified>
</cp:coreProperties>
</file>