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deptanalysis/HRdept_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331A181-E223-48E7-910C-61EF3A97E0B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HR dept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61C3F5A-E84F-4739-97DE-FFC2B199AA6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12/11/2021 10:34:22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dept." id="2" name="slide2">
            <a:extLst>
              <a:ext uri="{FF2B5EF4-FFF2-40B4-BE49-F238E27FC236}">
                <a16:creationId xmlns:a16="http://schemas.microsoft.com/office/drawing/2014/main" id="{183DC5CC-F693-4D5F-8F34-7B9EB179C7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766762"/>
            <a:ext cx="99917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2021-12-11T10:34:22Z</dcterms:created>
  <dcterms:modified xsi:type="dcterms:W3CDTF">2021-12-11T10:34:22Z</dcterms:modified>
</cp:coreProperties>
</file>