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arypredictiondashboard/adultsalaryprediction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2BD102-FA12-42A4-96BB-6A607D81B8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salary prediction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7C347A-69FD-4528-BF61-FCC65890D4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12/9/2021 5:34:13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salary prediction(Dashboard)" id="2" name="slide2">
            <a:extLst>
              <a:ext uri="{FF2B5EF4-FFF2-40B4-BE49-F238E27FC236}">
                <a16:creationId xmlns:a16="http://schemas.microsoft.com/office/drawing/2014/main" id="{5B45DB46-FA62-4989-ACE3-88A190EA24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766762"/>
            <a:ext cx="999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2021-12-09T17:34:14Z</dcterms:created>
  <dcterms:modified xsi:type="dcterms:W3CDTF">2021-12-09T17:34:14Z</dcterms:modified>
</cp:coreProperties>
</file>