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DEPARTMENTDASHBOARD/SALESDEPT_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5F08D01-A631-4701-80EB-F580330FF26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SALES DEPARTMENT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FC2B01C-25B3-43C3-A8EF-1AA70C914F8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12/15/2021 5:30:28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EPT. DASHBOARD" id="2" name="slide2">
            <a:extLst>
              <a:ext uri="{FF2B5EF4-FFF2-40B4-BE49-F238E27FC236}">
                <a16:creationId xmlns:a16="http://schemas.microsoft.com/office/drawing/2014/main" id="{69DE34EE-7C15-478A-84B2-21610726A0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766762"/>
            <a:ext cx="99917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2021-12-15T17:30:28Z</dcterms:created>
  <dcterms:modified xsi:type="dcterms:W3CDTF">2021-12-15T17:30:28Z</dcterms:modified>
</cp:coreProperties>
</file>