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6858000" cy="9144000" type="screen4x3"/>
  <p:notesSz cx="6858000" cy="9144000"/>
  <p:embeddedFontLst>
    <p:embeddedFont>
      <p:font typeface="Corbel" panose="020B0503020204020204" pitchFamily="34" charset="0"/>
      <p:regular r:id="rId6"/>
      <p:bold r:id="rId7"/>
      <p:italic r:id="rId8"/>
      <p:boldItalic r:id="rId9"/>
    </p:embeddedFont>
    <p:embeddedFont>
      <p:font typeface="Wingdings 3" panose="05040102010807070707" pitchFamily="18" charset="2"/>
      <p:regular r:id="rId10"/>
    </p:embeddedFont>
    <p:embeddedFont>
      <p:font typeface="Wingdings 2" panose="05020102010507070707" pitchFamily="18" charset="2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3042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6857999" cy="684724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474464"/>
            <a:ext cx="6057900" cy="2231136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2438400"/>
            <a:ext cx="6057900" cy="1999488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6837779"/>
            <a:ext cx="6858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4949190" y="0"/>
            <a:ext cx="3429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4985766" y="0"/>
            <a:ext cx="1885951" cy="9144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6350" y="366188"/>
            <a:ext cx="1428750" cy="78020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6401"/>
            <a:ext cx="4514850" cy="78020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448" y="8503280"/>
            <a:ext cx="2877303" cy="486833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7264"/>
            <a:ext cx="6172200" cy="167030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6858000" cy="347002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3470027"/>
            <a:ext cx="6858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356" y="158496"/>
            <a:ext cx="6009894" cy="2182368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498" y="2438400"/>
            <a:ext cx="6016752" cy="9144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65248"/>
            <a:ext cx="3028950" cy="61650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65248"/>
            <a:ext cx="3028950" cy="616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65317"/>
            <a:ext cx="3030141" cy="953807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266016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65317"/>
            <a:ext cx="3031331" cy="953807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266016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79" y="203200"/>
            <a:ext cx="1892808" cy="1304544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533" y="2324178"/>
            <a:ext cx="4440481" cy="6078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79" y="2306691"/>
            <a:ext cx="1851660" cy="609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141803" y="0"/>
            <a:ext cx="34290" cy="193852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141803" y="0"/>
            <a:ext cx="34290" cy="193852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" y="207264"/>
            <a:ext cx="1893863" cy="130454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7854" y="1979744"/>
            <a:ext cx="4685548" cy="7164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" y="2304288"/>
            <a:ext cx="1851660" cy="609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444" y="1560576"/>
            <a:ext cx="1892808" cy="268224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41803" y="0"/>
            <a:ext cx="3429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141803" y="0"/>
            <a:ext cx="3429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6856" y="1560576"/>
            <a:ext cx="3895344" cy="268224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54496" y="1560576"/>
            <a:ext cx="550398" cy="268224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l="-68000" r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914527"/>
            <a:ext cx="6858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6857999" cy="191164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3200"/>
            <a:ext cx="6172200" cy="166808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66922"/>
            <a:ext cx="6172200" cy="616747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635999"/>
            <a:ext cx="1600200" cy="36576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448" y="8635999"/>
            <a:ext cx="4130789" cy="36576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53297" y="8635999"/>
            <a:ext cx="550398" cy="36576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85344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HG Locklear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5927" y="3581400"/>
            <a:ext cx="6324600" cy="12954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Exercise 1 </a:t>
            </a:r>
          </a:p>
          <a:p>
            <a:pPr algn="ctr"/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2020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0"/>
            <a:ext cx="3843251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IS612 Introduction to Coding</a:t>
            </a:r>
          </a:p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SPRING 2020</a:t>
            </a:r>
          </a:p>
          <a:p>
            <a:pPr algn="r"/>
            <a:r>
              <a:rPr lang="en-US" sz="2000" b="1" i="1" dirty="0" smtClean="0">
                <a:solidFill>
                  <a:srgbClr val="FFC000"/>
                </a:solidFill>
              </a:rPr>
              <a:t>IS612SPRING2020@gmail.com</a:t>
            </a:r>
            <a:endParaRPr lang="en-US" sz="20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9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4900" y="2590800"/>
            <a:ext cx="4648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0800000">
            <a:off x="1104900" y="4800600"/>
            <a:ext cx="4648200" cy="2590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05150" y="1941796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38092" y="3403312"/>
            <a:ext cx="48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dirty="0"/>
          </a:p>
        </p:txBody>
      </p:sp>
      <p:cxnSp>
        <p:nvCxnSpPr>
          <p:cNvPr id="10" name="Straight Connector 9"/>
          <p:cNvCxnSpPr>
            <a:stCxn id="6" idx="3"/>
            <a:endCxn id="6" idx="0"/>
          </p:cNvCxnSpPr>
          <p:nvPr/>
        </p:nvCxnSpPr>
        <p:spPr>
          <a:xfrm>
            <a:off x="3429000" y="4800600"/>
            <a:ext cx="0" cy="2590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9500" y="5410200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4550" y="3810000"/>
            <a:ext cx="990600" cy="1447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6596" y="3087478"/>
            <a:ext cx="48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42292" y="3923437"/>
            <a:ext cx="48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6" name="Left Brace 15"/>
          <p:cNvSpPr/>
          <p:nvPr/>
        </p:nvSpPr>
        <p:spPr>
          <a:xfrm>
            <a:off x="1828800" y="3810000"/>
            <a:ext cx="285750" cy="9906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3105150" y="3810000"/>
            <a:ext cx="238858" cy="1447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9000" y="4157458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6427" y="7648620"/>
            <a:ext cx="6088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Calculate and display the area of the yellow portion of the geometric figure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551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12203" y="2696719"/>
            <a:ext cx="4978644" cy="3343010"/>
            <a:chOff x="1017344" y="2900716"/>
            <a:chExt cx="4978644" cy="3343010"/>
          </a:xfrm>
        </p:grpSpPr>
        <p:sp>
          <p:nvSpPr>
            <p:cNvPr id="4" name="Oval 3"/>
            <p:cNvSpPr/>
            <p:nvPr/>
          </p:nvSpPr>
          <p:spPr>
            <a:xfrm>
              <a:off x="1031265" y="2900716"/>
              <a:ext cx="2476500" cy="2565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19488" y="2947486"/>
              <a:ext cx="2476500" cy="2565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7344" y="4033926"/>
              <a:ext cx="4978644" cy="2209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0524" y="3885931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6427" y="7648620"/>
            <a:ext cx="6088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Calculate and display the area of the red and </a:t>
            </a:r>
            <a:r>
              <a:rPr lang="en-US" sz="2000" b="1" smtClean="0"/>
              <a:t>yellow portions </a:t>
            </a:r>
            <a:r>
              <a:rPr lang="en-US" sz="2000" b="1" dirty="0" smtClean="0"/>
              <a:t>of the geometric figure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28592" y="4602244"/>
            <a:ext cx="48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46913" y="6186224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r>
              <a:rPr lang="en-US" sz="3200" b="1" dirty="0" smtClean="0"/>
              <a:t>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7980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809" y="2526445"/>
            <a:ext cx="5943600" cy="310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6342" y="5729295"/>
            <a:ext cx="48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43189" y="3879566"/>
            <a:ext cx="48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09601" y="2526447"/>
            <a:ext cx="5943599" cy="3100506"/>
            <a:chOff x="481949" y="3942746"/>
            <a:chExt cx="5943599" cy="3100506"/>
          </a:xfrm>
        </p:grpSpPr>
        <p:sp>
          <p:nvSpPr>
            <p:cNvPr id="27" name="Isosceles Triangle 26"/>
            <p:cNvSpPr/>
            <p:nvPr/>
          </p:nvSpPr>
          <p:spPr>
            <a:xfrm>
              <a:off x="481949" y="3942746"/>
              <a:ext cx="5943599" cy="3100506"/>
            </a:xfrm>
            <a:prstGeom prst="triangle">
              <a:avLst>
                <a:gd name="adj" fmla="val 5058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Triangle 28"/>
            <p:cNvSpPr/>
            <p:nvPr/>
          </p:nvSpPr>
          <p:spPr>
            <a:xfrm>
              <a:off x="3501944" y="3966190"/>
              <a:ext cx="2923603" cy="307706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74785" y="6589079"/>
            <a:ext cx="6088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Calculate and display the area of the yellow portion of the geometric figure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819" y="3503646"/>
            <a:ext cx="48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</a:t>
            </a:r>
          </a:p>
        </p:txBody>
      </p:sp>
      <p:cxnSp>
        <p:nvCxnSpPr>
          <p:cNvPr id="43" name="Straight Connector 42"/>
          <p:cNvCxnSpPr>
            <a:stCxn id="29" idx="2"/>
          </p:cNvCxnSpPr>
          <p:nvPr/>
        </p:nvCxnSpPr>
        <p:spPr>
          <a:xfrm flipV="1">
            <a:off x="3629596" y="4076698"/>
            <a:ext cx="1461801" cy="1550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8573" y="3903010"/>
            <a:ext cx="48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3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4402</TotalTime>
  <Words>75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Corbel</vt:lpstr>
      <vt:lpstr>Wingdings 3</vt:lpstr>
      <vt:lpstr>Arial</vt:lpstr>
      <vt:lpstr>Wingdings 2</vt:lpstr>
      <vt:lpstr>Wingdings</vt:lpstr>
      <vt:lpstr>Module</vt:lpstr>
      <vt:lpstr>PowerPoint Presentation</vt:lpstr>
      <vt:lpstr>Problem 1</vt:lpstr>
      <vt:lpstr>Problem 2</vt:lpstr>
      <vt:lpstr>Problem 3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Telecommunications</dc:title>
  <dc:creator>Greyrazor</dc:creator>
  <cp:lastModifiedBy>Gene Locklear</cp:lastModifiedBy>
  <cp:revision>94</cp:revision>
  <dcterms:created xsi:type="dcterms:W3CDTF">2017-08-10T22:39:51Z</dcterms:created>
  <dcterms:modified xsi:type="dcterms:W3CDTF">2020-01-27T03:47:53Z</dcterms:modified>
</cp:coreProperties>
</file>