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screen4x3"/>
  <p:notesSz cx="6858000" cy="9144000"/>
  <p:embeddedFontLst>
    <p:embeddedFont>
      <p:font typeface="Corbel" panose="020B0503020204020204" pitchFamily="34" charset="0"/>
      <p:regular r:id="rId5"/>
      <p:bold r:id="rId6"/>
      <p:italic r:id="rId7"/>
      <p:boldItalic r:id="rId8"/>
    </p:embeddedFont>
    <p:embeddedFont>
      <p:font typeface="Wingdings 3" panose="05040102010807070707" pitchFamily="18" charset="2"/>
      <p:regular r:id="rId9"/>
    </p:embeddedFont>
    <p:embeddedFont>
      <p:font typeface="Wingdings 2" panose="05020102010507070707" pitchFamily="18" charset="2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042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6857999" cy="684724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474464"/>
            <a:ext cx="6057900" cy="223113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438400"/>
            <a:ext cx="6057900" cy="1999488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6837779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4949190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4985766" y="0"/>
            <a:ext cx="1885951" cy="9144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0" y="366188"/>
            <a:ext cx="14287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6401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448" y="8503280"/>
            <a:ext cx="2877303" cy="48683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7264"/>
            <a:ext cx="6172200" cy="16703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6858000" cy="347002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34700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56" y="158496"/>
            <a:ext cx="6009894" cy="2182368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98" y="2438400"/>
            <a:ext cx="6016752" cy="9144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65248"/>
            <a:ext cx="3028950" cy="61650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65248"/>
            <a:ext cx="3028950" cy="616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65317"/>
            <a:ext cx="303014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266016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65317"/>
            <a:ext cx="303133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266016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79" y="203200"/>
            <a:ext cx="1892808" cy="1304544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533" y="2324178"/>
            <a:ext cx="4440481" cy="607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79" y="2306691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207264"/>
            <a:ext cx="1893863" cy="130454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7854" y="1979744"/>
            <a:ext cx="4685548" cy="7164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" y="2304288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444" y="1560576"/>
            <a:ext cx="1892808" cy="268224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6856" y="1560576"/>
            <a:ext cx="3895344" cy="268224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4496" y="1560576"/>
            <a:ext cx="550398" cy="268224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l="-68000" r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9145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6857999" cy="191164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66808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66922"/>
            <a:ext cx="6172200" cy="61674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635999"/>
            <a:ext cx="1600200" cy="36576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448" y="8635999"/>
            <a:ext cx="4130789" cy="36576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3297" y="8635999"/>
            <a:ext cx="550398" cy="36576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8534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HG Locklear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5927" y="3581400"/>
            <a:ext cx="6324600" cy="12954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Exercise 2 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0"/>
            <a:ext cx="3843251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IS612 Introduction to Coding</a:t>
            </a:r>
          </a:p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SPRING 2020</a:t>
            </a:r>
          </a:p>
          <a:p>
            <a:pPr algn="r"/>
            <a:r>
              <a:rPr lang="en-US" sz="2000" b="1" i="1" dirty="0" smtClean="0">
                <a:solidFill>
                  <a:srgbClr val="FFC000"/>
                </a:solidFill>
              </a:rPr>
              <a:t>IS612SPRING2020@gmail.com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9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2057400"/>
            <a:ext cx="6629400" cy="681078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Create a </a:t>
            </a:r>
            <a:r>
              <a:rPr lang="en-US" sz="1800" b="1" u="sng" dirty="0" smtClean="0"/>
              <a:t>single</a:t>
            </a:r>
            <a:r>
              <a:rPr lang="en-US" sz="1800" b="1" dirty="0" smtClean="0"/>
              <a:t> Python script (</a:t>
            </a:r>
            <a:r>
              <a:rPr lang="en-US" sz="1800" b="1" dirty="0" smtClean="0">
                <a:solidFill>
                  <a:srgbClr val="FF0000"/>
                </a:solidFill>
              </a:rPr>
              <a:t>.py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file) that solves the following problem.</a:t>
            </a:r>
            <a:endParaRPr lang="en-US" sz="18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2743200"/>
            <a:ext cx="6629400" cy="25146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800" b="1" dirty="0" smtClean="0"/>
              <a:t>Given the total square footage of a house that needs to be painted, display the following information for each house based on calculations shown in the tables below: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1772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Square Footage of Paint Job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Labor Cost of Paint Job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Paint Cost of Paint Job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Time Required for Paint Job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Cost of Paint Job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34889"/>
              </p:ext>
            </p:extLst>
          </p:nvPr>
        </p:nvGraphicFramePr>
        <p:xfrm>
          <a:off x="762000" y="5181600"/>
          <a:ext cx="4953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Cost Formula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Time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total square footage / 10 (hours)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Labor Cost 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 24.50 x Time (dollars)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Paint Cost 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square footage / 25 (dollars)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 Cost 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 Labor Cost + Paint Cost (dollars)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71738"/>
              </p:ext>
            </p:extLst>
          </p:nvPr>
        </p:nvGraphicFramePr>
        <p:xfrm>
          <a:off x="762000" y="7467600"/>
          <a:ext cx="2819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House Square Footage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12,000 square feet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18,560 square feet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23,450 square feet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3"/>
          <p:cNvSpPr txBox="1">
            <a:spLocks/>
          </p:cNvSpPr>
          <p:nvPr/>
        </p:nvSpPr>
        <p:spPr>
          <a:xfrm>
            <a:off x="152400" y="7010400"/>
            <a:ext cx="5105400" cy="457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b="1" dirty="0" smtClean="0"/>
              <a:t>Calculate the cost of the following paint jobs.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7609115"/>
            <a:ext cx="255563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Display your calculations in a </a:t>
            </a:r>
            <a:r>
              <a:rPr lang="en-US" b="1" dirty="0" smtClean="0">
                <a:solidFill>
                  <a:srgbClr val="FFC000"/>
                </a:solidFill>
              </a:rPr>
              <a:t>easily readable</a:t>
            </a:r>
            <a:r>
              <a:rPr lang="en-US" b="1" dirty="0" smtClean="0">
                <a:solidFill>
                  <a:schemeClr val="bg1"/>
                </a:solidFill>
              </a:rPr>
              <a:t>  way of your choosing.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endCxn id="3" idx="0"/>
          </p:cNvCxnSpPr>
          <p:nvPr/>
        </p:nvCxnSpPr>
        <p:spPr>
          <a:xfrm flipV="1">
            <a:off x="3581400" y="7609115"/>
            <a:ext cx="1887416" cy="696685"/>
          </a:xfrm>
          <a:prstGeom prst="bentConnector4">
            <a:avLst>
              <a:gd name="adj1" fmla="val 16149"/>
              <a:gd name="adj2" fmla="val 1193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2057400"/>
            <a:ext cx="6629400" cy="681078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Create a </a:t>
            </a:r>
            <a:r>
              <a:rPr lang="en-US" sz="1800" b="1" u="sng" dirty="0" smtClean="0"/>
              <a:t>single</a:t>
            </a:r>
            <a:r>
              <a:rPr lang="en-US" sz="1800" b="1" dirty="0" smtClean="0"/>
              <a:t> Python script (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.py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smtClean="0"/>
              <a:t>file) that solves the following problem.</a:t>
            </a:r>
            <a:endParaRPr lang="en-US" sz="18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2667000"/>
            <a:ext cx="6629400" cy="1214478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800" b="1" dirty="0" smtClean="0"/>
              <a:t>Given the value of a property, the type of property, and the location of the property, display the amount of tax required based on the value, type, and location of the property.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Utilize the following charts to perform the calculations.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68410"/>
              </p:ext>
            </p:extLst>
          </p:nvPr>
        </p:nvGraphicFramePr>
        <p:xfrm>
          <a:off x="609600" y="3863490"/>
          <a:ext cx="228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Property Type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Residential =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1.65%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b="1" dirty="0" smtClean="0"/>
                        <a:t>Commercial = </a:t>
                      </a:r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3.47%</a:t>
                      </a:r>
                      <a:endParaRPr kumimoji="0" lang="en-US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b="1" dirty="0" smtClean="0"/>
                        <a:t>Undeveloped = </a:t>
                      </a:r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0" lang="en-US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34066"/>
              </p:ext>
            </p:extLst>
          </p:nvPr>
        </p:nvGraphicFramePr>
        <p:xfrm>
          <a:off x="3200400" y="3881478"/>
          <a:ext cx="228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Location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City =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19.65%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b="1" dirty="0" smtClean="0"/>
                        <a:t>Suburban =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.47%</a:t>
                      </a:r>
                      <a:endParaRPr kumimoji="0" lang="en-US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b="1" dirty="0" smtClean="0"/>
                        <a:t>Rural =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5.9%</a:t>
                      </a:r>
                      <a:endParaRPr kumimoji="0" lang="en-US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 txBox="1">
            <a:spLocks/>
          </p:cNvSpPr>
          <p:nvPr/>
        </p:nvSpPr>
        <p:spPr>
          <a:xfrm>
            <a:off x="152400" y="5410200"/>
            <a:ext cx="6477000" cy="114300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b="1" dirty="0" smtClean="0"/>
              <a:t>Calculate the property tax of the following properties based on the formula.</a:t>
            </a:r>
          </a:p>
          <a:p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tax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(property value * property type) + property value * location)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00433"/>
              </p:ext>
            </p:extLst>
          </p:nvPr>
        </p:nvGraphicFramePr>
        <p:xfrm>
          <a:off x="483577" y="6553200"/>
          <a:ext cx="6019800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Property Value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Property Type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Property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Location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$124,444.00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Residential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City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$234,789.00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Commercial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Suburban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$567,897.00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Undeveloped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Rural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476,900.00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Commercial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Rural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2175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3576" y="8382000"/>
            <a:ext cx="601980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Display your calculations in a </a:t>
            </a:r>
            <a:r>
              <a:rPr lang="en-US" b="1" dirty="0" smtClean="0">
                <a:solidFill>
                  <a:srgbClr val="FFC000"/>
                </a:solidFill>
              </a:rPr>
              <a:t>easily readable</a:t>
            </a:r>
            <a:r>
              <a:rPr lang="en-US" b="1" dirty="0" smtClean="0">
                <a:solidFill>
                  <a:schemeClr val="bg1"/>
                </a:solidFill>
              </a:rPr>
              <a:t>  way of your choosing.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stCxn id="10" idx="1"/>
            <a:endCxn id="11" idx="1"/>
          </p:cNvCxnSpPr>
          <p:nvPr/>
        </p:nvCxnSpPr>
        <p:spPr>
          <a:xfrm rot="10800000" flipV="1">
            <a:off x="483577" y="7406640"/>
            <a:ext cx="1" cy="129852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60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4080</TotalTime>
  <Words>317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Corbel</vt:lpstr>
      <vt:lpstr>Wingdings 3</vt:lpstr>
      <vt:lpstr>Arial</vt:lpstr>
      <vt:lpstr>Wingdings 2</vt:lpstr>
      <vt:lpstr>Wingdings</vt:lpstr>
      <vt:lpstr>Module</vt:lpstr>
      <vt:lpstr>PowerPoint Presentation</vt:lpstr>
      <vt:lpstr>Requirements</vt:lpstr>
      <vt:lpstr>Requirements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Telecommunications</dc:title>
  <dc:creator>Greyrazor</dc:creator>
  <cp:lastModifiedBy>Gene Locklear</cp:lastModifiedBy>
  <cp:revision>61</cp:revision>
  <dcterms:created xsi:type="dcterms:W3CDTF">2017-08-10T22:39:51Z</dcterms:created>
  <dcterms:modified xsi:type="dcterms:W3CDTF">2020-01-27T03:47:21Z</dcterms:modified>
</cp:coreProperties>
</file>