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BF2945B-E004-4756-B7DF-066A4F65422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A3622F-A406-429C-AC93-ACAAC050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E5D7-2ED9-44EB-B561-F1BC67A8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Travel Logger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D10-D067-4ED4-92C9-FDEB7FAE3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91343"/>
            <a:ext cx="7891272" cy="10698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(The user can put a pin on the map and leave a review of the place)</a:t>
            </a:r>
          </a:p>
          <a:p>
            <a:endParaRPr lang="en-US" dirty="0"/>
          </a:p>
          <a:p>
            <a:r>
              <a:rPr lang="en-US" sz="1600" dirty="0"/>
              <a:t>- Pradeepti Aryal (828)</a:t>
            </a:r>
          </a:p>
        </p:txBody>
      </p:sp>
    </p:spTree>
    <p:extLst>
      <p:ext uri="{BB962C8B-B14F-4D97-AF65-F5344CB8AC3E}">
        <p14:creationId xmlns:p14="http://schemas.microsoft.com/office/powerpoint/2010/main" val="29304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AF27-9F42-452F-8719-85F38A9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455E-9A3A-4624-8C1F-8106E970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registered users can add a pin and leave a review.</a:t>
            </a:r>
          </a:p>
          <a:p>
            <a:r>
              <a:rPr lang="en-US" dirty="0"/>
              <a:t>The unregistered users can only see the pins and read the reviews.</a:t>
            </a:r>
          </a:p>
          <a:p>
            <a:r>
              <a:rPr lang="en-US" dirty="0"/>
              <a:t>The map is from </a:t>
            </a:r>
            <a:r>
              <a:rPr lang="en-US" dirty="0" err="1"/>
              <a:t>Mapbox</a:t>
            </a:r>
            <a:r>
              <a:rPr lang="en-US" dirty="0"/>
              <a:t> and the Pop-up and Marker is customized by react-map-</a:t>
            </a:r>
            <a:r>
              <a:rPr lang="en-US" dirty="0" err="1"/>
              <a:t>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8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C773-8B7F-409A-85F5-FCBBDA24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CBD0-269D-4D65-B63B-7CE6F3B1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Pins</a:t>
            </a:r>
          </a:p>
          <a:p>
            <a:pPr lvl="1"/>
            <a:r>
              <a:rPr lang="en-US" sz="2000" dirty="0"/>
              <a:t>The pins that are put on the map.</a:t>
            </a:r>
          </a:p>
          <a:p>
            <a:pPr lvl="1"/>
            <a:r>
              <a:rPr lang="en-US" sz="2000" dirty="0"/>
              <a:t>It has username, title, description, rating, longitude, latitude and timestamps.</a:t>
            </a:r>
          </a:p>
          <a:p>
            <a:r>
              <a:rPr lang="en-US" sz="2400" dirty="0"/>
              <a:t>Users</a:t>
            </a:r>
          </a:p>
          <a:p>
            <a:pPr lvl="1"/>
            <a:r>
              <a:rPr lang="en-US" sz="2000" dirty="0"/>
              <a:t>Only registered users can create pins.</a:t>
            </a:r>
          </a:p>
          <a:p>
            <a:pPr lvl="1"/>
            <a:r>
              <a:rPr lang="en-US" sz="2000" dirty="0"/>
              <a:t>When logged in the user can differentiate the pins made by them and other users.</a:t>
            </a:r>
          </a:p>
          <a:p>
            <a:pPr lvl="1"/>
            <a:r>
              <a:rPr lang="en-US" sz="2000" dirty="0"/>
              <a:t>It has username, email, password and timestamps.</a:t>
            </a:r>
          </a:p>
        </p:txBody>
      </p:sp>
    </p:spTree>
    <p:extLst>
      <p:ext uri="{BB962C8B-B14F-4D97-AF65-F5344CB8AC3E}">
        <p14:creationId xmlns:p14="http://schemas.microsoft.com/office/powerpoint/2010/main" val="103410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160</TotalTime>
  <Words>127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Rockwell</vt:lpstr>
      <vt:lpstr>Rockwell Condensed</vt:lpstr>
      <vt:lpstr>Times New Roman</vt:lpstr>
      <vt:lpstr>Wingdings</vt:lpstr>
      <vt:lpstr>Wood Type</vt:lpstr>
      <vt:lpstr>Travel Logger</vt:lpstr>
      <vt:lpstr>Features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Pin App</dc:title>
  <dc:creator>Pradeepti aryal</dc:creator>
  <cp:lastModifiedBy>Pradeepti aryal</cp:lastModifiedBy>
  <cp:revision>4</cp:revision>
  <dcterms:created xsi:type="dcterms:W3CDTF">2021-06-10T06:22:29Z</dcterms:created>
  <dcterms:modified xsi:type="dcterms:W3CDTF">2021-06-10T09:03:25Z</dcterms:modified>
</cp:coreProperties>
</file>