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67DA-F524-4A73-8370-EFF643AB7D77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D6C0C-5CA2-4899-AC52-006281BC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D6C0C-5CA2-4899-AC52-006281BC7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43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54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5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9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A4FF-DAD4-42AC-AF98-D53594E2F88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B549F2-C832-4642-AD47-B6CB21A9D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MORTALITY PREDICTION IN ICU PATIENTS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PRADEEP VAIRAMANI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740" y="2251881"/>
            <a:ext cx="41079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Total patient count </a:t>
            </a:r>
            <a:r>
              <a:rPr lang="en-US" dirty="0" smtClean="0"/>
              <a:t>: 46,520</a:t>
            </a:r>
          </a:p>
          <a:p>
            <a:endParaRPr lang="en-US" dirty="0" smtClean="0"/>
          </a:p>
          <a:p>
            <a:r>
              <a:rPr lang="en-US" b="1" dirty="0" smtClean="0"/>
              <a:t>Filtering criterion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Patients with age &lt; 15</a:t>
            </a:r>
          </a:p>
          <a:p>
            <a:r>
              <a:rPr lang="en-US" dirty="0" smtClean="0"/>
              <a:t>Patients without </a:t>
            </a:r>
            <a:r>
              <a:rPr lang="en-US" dirty="0" err="1" smtClean="0"/>
              <a:t>chartevents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Final patient count </a:t>
            </a:r>
            <a:r>
              <a:rPr lang="en-US" dirty="0" smtClean="0"/>
              <a:t>: 38,557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650174" y="2665020"/>
            <a:ext cx="1105469" cy="46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7086" y="2113381"/>
            <a:ext cx="394420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Extract the following baseline features: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Simplified Acute Physiology Score (SAPS II)</a:t>
            </a:r>
          </a:p>
          <a:p>
            <a:r>
              <a:rPr lang="en-US" dirty="0" smtClean="0"/>
              <a:t>Oxford Acute Severity of Illness Score (OASIS)</a:t>
            </a:r>
          </a:p>
          <a:p>
            <a:r>
              <a:rPr lang="en-US" dirty="0" smtClean="0"/>
              <a:t>Acute Physiology Score (APS III)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3917709" y="2743142"/>
            <a:ext cx="818866" cy="11287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16907" y="3324113"/>
            <a:ext cx="859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51221" cy="1320800"/>
          </a:xfrm>
        </p:spPr>
        <p:txBody>
          <a:bodyPr/>
          <a:lstStyle/>
          <a:p>
            <a:pPr algn="ctr"/>
            <a:r>
              <a:rPr lang="en-US" dirty="0" smtClean="0"/>
              <a:t>Structured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2978" y="370174"/>
            <a:ext cx="5370395" cy="2094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Free text note count </a:t>
            </a:r>
            <a:r>
              <a:rPr lang="en-US" dirty="0" smtClean="0"/>
              <a:t>: 2,078,705</a:t>
            </a:r>
          </a:p>
          <a:p>
            <a:r>
              <a:rPr lang="en-US" b="1" dirty="0" smtClean="0"/>
              <a:t>Data cleaning </a:t>
            </a:r>
            <a:r>
              <a:rPr lang="en-US" dirty="0" smtClean="0"/>
              <a:t>:</a:t>
            </a:r>
          </a:p>
          <a:p>
            <a:r>
              <a:rPr lang="en-US" dirty="0" smtClean="0"/>
              <a:t>Change gender from "M" and "F" to 0 and 1</a:t>
            </a:r>
          </a:p>
          <a:p>
            <a:r>
              <a:rPr lang="en-US" dirty="0" smtClean="0"/>
              <a:t>Remove newline/space/non-alphanumeric characters</a:t>
            </a:r>
          </a:p>
          <a:p>
            <a:r>
              <a:rPr lang="en-US" dirty="0" smtClean="0"/>
              <a:t>Remove the stop words in the </a:t>
            </a:r>
            <a:r>
              <a:rPr lang="en-US" dirty="0" err="1" smtClean="0"/>
              <a:t>onix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Tokenizing of notes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285095" y="2634586"/>
            <a:ext cx="423080" cy="873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47133" y="3678072"/>
            <a:ext cx="799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 TOPICS ARE GENERATED BASED ON LATENT DIRICHLET ALLOCATION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092" t="54245" r="10211" b="14785"/>
          <a:stretch/>
        </p:blipFill>
        <p:spPr>
          <a:xfrm>
            <a:off x="657368" y="4387461"/>
            <a:ext cx="11150221" cy="226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926" y="3134651"/>
            <a:ext cx="387380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FEATURE VECTORS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997795" y="1471899"/>
            <a:ext cx="43126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LOGISTIC REGRESSION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97795" y="3134650"/>
            <a:ext cx="52134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SUPPORT VECTOR MACHINE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997795" y="5093105"/>
            <a:ext cx="40260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DECISION TREES</a:t>
            </a:r>
            <a:endParaRPr lang="en-US" sz="3200" dirty="0"/>
          </a:p>
        </p:txBody>
      </p:sp>
      <p:sp>
        <p:nvSpPr>
          <p:cNvPr id="8" name="Right Arrow 7"/>
          <p:cNvSpPr/>
          <p:nvPr/>
        </p:nvSpPr>
        <p:spPr>
          <a:xfrm rot="19445357">
            <a:off x="4183597" y="2035953"/>
            <a:ext cx="1328656" cy="78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411162" y="3035280"/>
            <a:ext cx="1328656" cy="78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38014">
            <a:off x="4316845" y="4147893"/>
            <a:ext cx="1328656" cy="78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31" r="15560" b="18144"/>
          <a:stretch/>
        </p:blipFill>
        <p:spPr>
          <a:xfrm>
            <a:off x="343918" y="8062"/>
            <a:ext cx="8952932" cy="59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951221" cy="1320800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2448209"/>
            <a:ext cx="6303869" cy="23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120</Words>
  <Application>Microsoft Macintosh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Trebuchet MS</vt:lpstr>
      <vt:lpstr>Wingdings 3</vt:lpstr>
      <vt:lpstr>Arial</vt:lpstr>
      <vt:lpstr>Facet</vt:lpstr>
      <vt:lpstr>MORTALITY PREDICTION IN ICU PATIENTS</vt:lpstr>
      <vt:lpstr>Structured Features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Subramaniam</dc:creator>
  <cp:lastModifiedBy>Rajendran Vairamani, Pradeep</cp:lastModifiedBy>
  <cp:revision>16</cp:revision>
  <dcterms:created xsi:type="dcterms:W3CDTF">2016-04-24T18:46:44Z</dcterms:created>
  <dcterms:modified xsi:type="dcterms:W3CDTF">2016-04-24T19:56:26Z</dcterms:modified>
</cp:coreProperties>
</file>