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57" r:id="rId5"/>
    <p:sldId id="284" r:id="rId6"/>
    <p:sldId id="279" r:id="rId7"/>
    <p:sldId id="280" r:id="rId8"/>
    <p:sldId id="281" r:id="rId9"/>
    <p:sldId id="282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OD KRISHNA" userId="444fee97c5ca90ef" providerId="LiveId" clId="{49264B01-B782-46D2-9278-5C912BA3442B}"/>
    <pc:docChg chg="custSel addSld modSld sldOrd">
      <pc:chgData name="VINOD KRISHNA" userId="444fee97c5ca90ef" providerId="LiveId" clId="{49264B01-B782-46D2-9278-5C912BA3442B}" dt="2022-12-28T07:11:33.251" v="93" actId="14100"/>
      <pc:docMkLst>
        <pc:docMk/>
      </pc:docMkLst>
      <pc:sldChg chg="addSp modSp mod">
        <pc:chgData name="VINOD KRISHNA" userId="444fee97c5ca90ef" providerId="LiveId" clId="{49264B01-B782-46D2-9278-5C912BA3442B}" dt="2022-12-28T07:11:33.251" v="93" actId="14100"/>
        <pc:sldMkLst>
          <pc:docMk/>
          <pc:sldMk cId="1507249548" sldId="281"/>
        </pc:sldMkLst>
        <pc:spChg chg="add mod">
          <ac:chgData name="VINOD KRISHNA" userId="444fee97c5ca90ef" providerId="LiveId" clId="{49264B01-B782-46D2-9278-5C912BA3442B}" dt="2022-12-28T07:11:33.251" v="93" actId="14100"/>
          <ac:spMkLst>
            <pc:docMk/>
            <pc:sldMk cId="1507249548" sldId="281"/>
            <ac:spMk id="2" creationId="{6F1824E8-1F8A-5C9A-0849-06C543E9FD97}"/>
          </ac:spMkLst>
        </pc:spChg>
        <pc:picChg chg="mod">
          <ac:chgData name="VINOD KRISHNA" userId="444fee97c5ca90ef" providerId="LiveId" clId="{49264B01-B782-46D2-9278-5C912BA3442B}" dt="2022-12-28T07:00:25.141" v="12" actId="14100"/>
          <ac:picMkLst>
            <pc:docMk/>
            <pc:sldMk cId="1507249548" sldId="281"/>
            <ac:picMk id="5" creationId="{AF30CCB8-015A-1858-ADF3-10CBE7221554}"/>
          </ac:picMkLst>
        </pc:picChg>
      </pc:sldChg>
      <pc:sldChg chg="addSp modSp mod">
        <pc:chgData name="VINOD KRISHNA" userId="444fee97c5ca90ef" providerId="LiveId" clId="{49264B01-B782-46D2-9278-5C912BA3442B}" dt="2022-12-28T07:09:30.531" v="92" actId="255"/>
        <pc:sldMkLst>
          <pc:docMk/>
          <pc:sldMk cId="3029967403" sldId="282"/>
        </pc:sldMkLst>
        <pc:spChg chg="add mod">
          <ac:chgData name="VINOD KRISHNA" userId="444fee97c5ca90ef" providerId="LiveId" clId="{49264B01-B782-46D2-9278-5C912BA3442B}" dt="2022-12-28T07:09:30.531" v="92" actId="255"/>
          <ac:spMkLst>
            <pc:docMk/>
            <pc:sldMk cId="3029967403" sldId="282"/>
            <ac:spMk id="2" creationId="{EAE80BA3-AD67-AB47-83FC-C34BE1248013}"/>
          </ac:spMkLst>
        </pc:spChg>
      </pc:sldChg>
      <pc:sldChg chg="addSp delSp modSp mod">
        <pc:chgData name="VINOD KRISHNA" userId="444fee97c5ca90ef" providerId="LiveId" clId="{49264B01-B782-46D2-9278-5C912BA3442B}" dt="2022-12-28T07:08:31.413" v="69" actId="1035"/>
        <pc:sldMkLst>
          <pc:docMk/>
          <pc:sldMk cId="2583191820" sldId="283"/>
        </pc:sldMkLst>
        <pc:spChg chg="add mod">
          <ac:chgData name="VINOD KRISHNA" userId="444fee97c5ca90ef" providerId="LiveId" clId="{49264B01-B782-46D2-9278-5C912BA3442B}" dt="2022-12-28T07:08:26.745" v="68" actId="255"/>
          <ac:spMkLst>
            <pc:docMk/>
            <pc:sldMk cId="2583191820" sldId="283"/>
            <ac:spMk id="6" creationId="{9F460C79-E5F9-CADE-2AF7-56AA75C4F567}"/>
          </ac:spMkLst>
        </pc:spChg>
        <pc:picChg chg="add mod">
          <ac:chgData name="VINOD KRISHNA" userId="444fee97c5ca90ef" providerId="LiveId" clId="{49264B01-B782-46D2-9278-5C912BA3442B}" dt="2022-12-28T07:07:05.224" v="43" actId="1076"/>
          <ac:picMkLst>
            <pc:docMk/>
            <pc:sldMk cId="2583191820" sldId="283"/>
            <ac:picMk id="4" creationId="{4860F1D5-279D-0976-083D-8877A5DF0285}"/>
          </ac:picMkLst>
        </pc:picChg>
        <pc:picChg chg="del">
          <ac:chgData name="VINOD KRISHNA" userId="444fee97c5ca90ef" providerId="LiveId" clId="{49264B01-B782-46D2-9278-5C912BA3442B}" dt="2022-12-28T07:06:22.440" v="39" actId="478"/>
          <ac:picMkLst>
            <pc:docMk/>
            <pc:sldMk cId="2583191820" sldId="283"/>
            <ac:picMk id="5" creationId="{D83A1D1D-5B06-C35F-77B2-4BC1A7755AB2}"/>
          </ac:picMkLst>
        </pc:picChg>
        <pc:picChg chg="mod">
          <ac:chgData name="VINOD KRISHNA" userId="444fee97c5ca90ef" providerId="LiveId" clId="{49264B01-B782-46D2-9278-5C912BA3442B}" dt="2022-12-28T07:08:31.413" v="69" actId="1035"/>
          <ac:picMkLst>
            <pc:docMk/>
            <pc:sldMk cId="2583191820" sldId="283"/>
            <ac:picMk id="7" creationId="{BB043F0A-E50D-6F8A-1FA0-6F4104087CAD}"/>
          </ac:picMkLst>
        </pc:picChg>
      </pc:sldChg>
      <pc:sldChg chg="addSp modSp new mod ord">
        <pc:chgData name="VINOD KRISHNA" userId="444fee97c5ca90ef" providerId="LiveId" clId="{49264B01-B782-46D2-9278-5C912BA3442B}" dt="2022-12-28T06:59:14.563" v="10" actId="13822"/>
        <pc:sldMkLst>
          <pc:docMk/>
          <pc:sldMk cId="859531929" sldId="284"/>
        </pc:sldMkLst>
        <pc:picChg chg="add mod">
          <ac:chgData name="VINOD KRISHNA" userId="444fee97c5ca90ef" providerId="LiveId" clId="{49264B01-B782-46D2-9278-5C912BA3442B}" dt="2022-12-28T06:58:42.922" v="6" actId="1076"/>
          <ac:picMkLst>
            <pc:docMk/>
            <pc:sldMk cId="859531929" sldId="284"/>
            <ac:picMk id="3" creationId="{B43413EC-053F-01EA-58B5-A15B1C823861}"/>
          </ac:picMkLst>
        </pc:picChg>
        <pc:cxnChg chg="add mod">
          <ac:chgData name="VINOD KRISHNA" userId="444fee97c5ca90ef" providerId="LiveId" clId="{49264B01-B782-46D2-9278-5C912BA3442B}" dt="2022-12-28T06:58:33.493" v="5" actId="13822"/>
          <ac:cxnSpMkLst>
            <pc:docMk/>
            <pc:sldMk cId="859531929" sldId="284"/>
            <ac:cxnSpMk id="4" creationId="{DAB90746-CC7D-3E67-9E4D-0708A436D14E}"/>
          </ac:cxnSpMkLst>
        </pc:cxnChg>
        <pc:cxnChg chg="add mod">
          <ac:chgData name="VINOD KRISHNA" userId="444fee97c5ca90ef" providerId="LiveId" clId="{49264B01-B782-46D2-9278-5C912BA3442B}" dt="2022-12-28T06:58:58.738" v="8" actId="13822"/>
          <ac:cxnSpMkLst>
            <pc:docMk/>
            <pc:sldMk cId="859531929" sldId="284"/>
            <ac:cxnSpMk id="6" creationId="{A311F11B-5C5C-035D-B84F-A9CD3A4DDEF1}"/>
          </ac:cxnSpMkLst>
        </pc:cxnChg>
        <pc:cxnChg chg="add mod">
          <ac:chgData name="VINOD KRISHNA" userId="444fee97c5ca90ef" providerId="LiveId" clId="{49264B01-B782-46D2-9278-5C912BA3442B}" dt="2022-12-28T06:59:14.563" v="10" actId="13822"/>
          <ac:cxnSpMkLst>
            <pc:docMk/>
            <pc:sldMk cId="859531929" sldId="284"/>
            <ac:cxnSpMk id="8" creationId="{EF20CA23-F755-E32E-A561-DFFD7B8536D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945AC3A-7D9B-423E-A2BF-B883C9B2D24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"/>
          <a:stretch/>
        </p:blipFill>
        <p:spPr>
          <a:xfrm>
            <a:off x="7801452" y="1"/>
            <a:ext cx="4389120" cy="6675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524B29-B525-4E47-862B-FD57B403D539}"/>
              </a:ext>
            </a:extLst>
          </p:cNvPr>
          <p:cNvSpPr/>
          <p:nvPr userDrawn="1"/>
        </p:nvSpPr>
        <p:spPr>
          <a:xfrm>
            <a:off x="7804351" y="1"/>
            <a:ext cx="4386221" cy="667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1284" y="1"/>
            <a:ext cx="7815636" cy="667702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4C333A-735B-44F8-99E4-E73D8172DE35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9AA83-848B-4DFD-A644-A5D9CEFF95E3}"/>
              </a:ext>
            </a:extLst>
          </p:cNvPr>
          <p:cNvSpPr/>
          <p:nvPr userDrawn="1"/>
        </p:nvSpPr>
        <p:spPr>
          <a:xfrm>
            <a:off x="7804351" y="6678000"/>
            <a:ext cx="4224295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80EF2-ACF9-4D66-99FF-99CB3F61BE99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3392" y="1962149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3391" y="3602038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Graphic 11">
            <a:extLst>
              <a:ext uri="{FF2B5EF4-FFF2-40B4-BE49-F238E27FC236}">
                <a16:creationId xmlns:a16="http://schemas.microsoft.com/office/drawing/2014/main" id="{54BAE1D8-3DF8-48CA-92C4-2E2064E4A3C5}"/>
              </a:ext>
            </a:extLst>
          </p:cNvPr>
          <p:cNvSpPr/>
          <p:nvPr userDrawn="1"/>
        </p:nvSpPr>
        <p:spPr>
          <a:xfrm>
            <a:off x="8776606" y="3981146"/>
            <a:ext cx="3413965" cy="2695876"/>
          </a:xfrm>
          <a:custGeom>
            <a:avLst/>
            <a:gdLst>
              <a:gd name="connsiteX0" fmla="*/ 4121944 w 4124325"/>
              <a:gd name="connsiteY0" fmla="*/ 1555076 h 3257550"/>
              <a:gd name="connsiteX1" fmla="*/ 4118134 w 4124325"/>
              <a:gd name="connsiteY1" fmla="*/ 1533169 h 3257550"/>
              <a:gd name="connsiteX2" fmla="*/ 2782729 w 4124325"/>
              <a:gd name="connsiteY2" fmla="*/ 39649 h 3257550"/>
              <a:gd name="connsiteX3" fmla="*/ 2108359 w 4124325"/>
              <a:gd name="connsiteY3" fmla="*/ 2436139 h 3257550"/>
              <a:gd name="connsiteX4" fmla="*/ 1262539 w 4124325"/>
              <a:gd name="connsiteY4" fmla="*/ 1310284 h 3257550"/>
              <a:gd name="connsiteX5" fmla="*/ 717709 w 4124325"/>
              <a:gd name="connsiteY5" fmla="*/ 2358986 h 3257550"/>
              <a:gd name="connsiteX6" fmla="*/ 7144 w 4124325"/>
              <a:gd name="connsiteY6" fmla="*/ 3257194 h 3257550"/>
              <a:gd name="connsiteX7" fmla="*/ 4075271 w 4124325"/>
              <a:gd name="connsiteY7" fmla="*/ 3257194 h 3257550"/>
              <a:gd name="connsiteX8" fmla="*/ 4122896 w 4124325"/>
              <a:gd name="connsiteY8" fmla="*/ 3201949 h 3257550"/>
              <a:gd name="connsiteX9" fmla="*/ 4122896 w 4124325"/>
              <a:gd name="connsiteY9" fmla="*/ 1555076 h 3257550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068127 w 4207192"/>
              <a:gd name="connsiteY9" fmla="*/ 3250050 h 3286245"/>
              <a:gd name="connsiteX10" fmla="*/ 4207192 w 4207192"/>
              <a:gd name="connsiteY10" fmla="*/ 3286245 h 3286245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207192 w 4207192"/>
              <a:gd name="connsiteY9" fmla="*/ 3286245 h 3286245"/>
              <a:gd name="connsiteX0" fmla="*/ 4115752 w 4115752"/>
              <a:gd name="connsiteY0" fmla="*/ 3194805 h 3250050"/>
              <a:gd name="connsiteX1" fmla="*/ 4115752 w 4115752"/>
              <a:gd name="connsiteY1" fmla="*/ 1547932 h 3250050"/>
              <a:gd name="connsiteX2" fmla="*/ 4114800 w 4115752"/>
              <a:gd name="connsiteY2" fmla="*/ 1547932 h 3250050"/>
              <a:gd name="connsiteX3" fmla="*/ 4110990 w 4115752"/>
              <a:gd name="connsiteY3" fmla="*/ 1526025 h 3250050"/>
              <a:gd name="connsiteX4" fmla="*/ 2775585 w 4115752"/>
              <a:gd name="connsiteY4" fmla="*/ 32505 h 3250050"/>
              <a:gd name="connsiteX5" fmla="*/ 2101215 w 4115752"/>
              <a:gd name="connsiteY5" fmla="*/ 2428995 h 3250050"/>
              <a:gd name="connsiteX6" fmla="*/ 1255395 w 4115752"/>
              <a:gd name="connsiteY6" fmla="*/ 1303140 h 3250050"/>
              <a:gd name="connsiteX7" fmla="*/ 710565 w 4115752"/>
              <a:gd name="connsiteY7" fmla="*/ 2351842 h 3250050"/>
              <a:gd name="connsiteX8" fmla="*/ 0 w 4115752"/>
              <a:gd name="connsiteY8" fmla="*/ 3250050 h 3250050"/>
              <a:gd name="connsiteX0" fmla="*/ 4115752 w 4115752"/>
              <a:gd name="connsiteY0" fmla="*/ 1547932 h 3250050"/>
              <a:gd name="connsiteX1" fmla="*/ 4114800 w 4115752"/>
              <a:gd name="connsiteY1" fmla="*/ 1547932 h 3250050"/>
              <a:gd name="connsiteX2" fmla="*/ 4110990 w 4115752"/>
              <a:gd name="connsiteY2" fmla="*/ 1526025 h 3250050"/>
              <a:gd name="connsiteX3" fmla="*/ 2775585 w 4115752"/>
              <a:gd name="connsiteY3" fmla="*/ 32505 h 3250050"/>
              <a:gd name="connsiteX4" fmla="*/ 2101215 w 4115752"/>
              <a:gd name="connsiteY4" fmla="*/ 2428995 h 3250050"/>
              <a:gd name="connsiteX5" fmla="*/ 1255395 w 4115752"/>
              <a:gd name="connsiteY5" fmla="*/ 1303140 h 3250050"/>
              <a:gd name="connsiteX6" fmla="*/ 710565 w 4115752"/>
              <a:gd name="connsiteY6" fmla="*/ 2351842 h 3250050"/>
              <a:gd name="connsiteX7" fmla="*/ 0 w 4115752"/>
              <a:gd name="connsiteY7" fmla="*/ 3250050 h 325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5752" h="3250050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4E860F-437F-442E-898C-244A0DD5D765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2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3391" y="430599"/>
            <a:ext cx="3759807" cy="1547813"/>
          </a:xfrm>
        </p:spPr>
        <p:txBody>
          <a:bodyPr/>
          <a:lstStyle/>
          <a:p>
            <a:pPr algn="ctr"/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NEXA MARUTHI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noProof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B17638D-56AE-48AD-96C8-EE46229C7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8" descr="space radar outline">
            <a:extLst>
              <a:ext uri="{FF2B5EF4-FFF2-40B4-BE49-F238E27FC236}">
                <a16:creationId xmlns:a16="http://schemas.microsoft.com/office/drawing/2014/main" id="{52C1AEF9-C750-45F9-AD02-5447187F5716}"/>
              </a:ext>
            </a:extLst>
          </p:cNvPr>
          <p:cNvSpPr/>
          <p:nvPr/>
        </p:nvSpPr>
        <p:spPr>
          <a:xfrm rot="16731500">
            <a:off x="10654807" y="4433342"/>
            <a:ext cx="238125" cy="238125"/>
          </a:xfrm>
          <a:custGeom>
            <a:avLst/>
            <a:gdLst>
              <a:gd name="connsiteX0" fmla="*/ 145256 w 238125"/>
              <a:gd name="connsiteY0" fmla="*/ 159538 h 238125"/>
              <a:gd name="connsiteX1" fmla="*/ 150019 w 238125"/>
              <a:gd name="connsiteY1" fmla="*/ 154775 h 238125"/>
              <a:gd name="connsiteX2" fmla="*/ 150019 w 238125"/>
              <a:gd name="connsiteY2" fmla="*/ 145250 h 238125"/>
              <a:gd name="connsiteX3" fmla="*/ 145256 w 238125"/>
              <a:gd name="connsiteY3" fmla="*/ 140488 h 238125"/>
              <a:gd name="connsiteX4" fmla="*/ 140494 w 238125"/>
              <a:gd name="connsiteY4" fmla="*/ 145250 h 238125"/>
              <a:gd name="connsiteX5" fmla="*/ 140494 w 238125"/>
              <a:gd name="connsiteY5" fmla="*/ 154775 h 238125"/>
              <a:gd name="connsiteX6" fmla="*/ 145256 w 238125"/>
              <a:gd name="connsiteY6" fmla="*/ 159538 h 238125"/>
              <a:gd name="connsiteX7" fmla="*/ 234353 w 238125"/>
              <a:gd name="connsiteY7" fmla="*/ 122828 h 238125"/>
              <a:gd name="connsiteX8" fmla="*/ 196253 w 238125"/>
              <a:gd name="connsiteY8" fmla="*/ 84728 h 238125"/>
              <a:gd name="connsiteX9" fmla="*/ 192881 w 238125"/>
              <a:gd name="connsiteY9" fmla="*/ 83338 h 238125"/>
              <a:gd name="connsiteX10" fmla="*/ 97631 w 238125"/>
              <a:gd name="connsiteY10" fmla="*/ 83338 h 238125"/>
              <a:gd name="connsiteX11" fmla="*/ 93231 w 238125"/>
              <a:gd name="connsiteY11" fmla="*/ 86281 h 238125"/>
              <a:gd name="connsiteX12" fmla="*/ 94259 w 238125"/>
              <a:gd name="connsiteY12" fmla="*/ 91472 h 238125"/>
              <a:gd name="connsiteX13" fmla="*/ 114700 w 238125"/>
              <a:gd name="connsiteY13" fmla="*/ 111913 h 238125"/>
              <a:gd name="connsiteX14" fmla="*/ 73819 w 238125"/>
              <a:gd name="connsiteY14" fmla="*/ 111913 h 238125"/>
              <a:gd name="connsiteX15" fmla="*/ 73819 w 238125"/>
              <a:gd name="connsiteY15" fmla="*/ 45238 h 238125"/>
              <a:gd name="connsiteX16" fmla="*/ 88106 w 238125"/>
              <a:gd name="connsiteY16" fmla="*/ 45238 h 238125"/>
              <a:gd name="connsiteX17" fmla="*/ 92869 w 238125"/>
              <a:gd name="connsiteY17" fmla="*/ 40475 h 238125"/>
              <a:gd name="connsiteX18" fmla="*/ 92869 w 238125"/>
              <a:gd name="connsiteY18" fmla="*/ 21425 h 238125"/>
              <a:gd name="connsiteX19" fmla="*/ 88887 w 238125"/>
              <a:gd name="connsiteY19" fmla="*/ 16729 h 238125"/>
              <a:gd name="connsiteX20" fmla="*/ 31737 w 238125"/>
              <a:gd name="connsiteY20" fmla="*/ 7204 h 238125"/>
              <a:gd name="connsiteX21" fmla="*/ 27880 w 238125"/>
              <a:gd name="connsiteY21" fmla="*/ 8271 h 238125"/>
              <a:gd name="connsiteX22" fmla="*/ 26194 w 238125"/>
              <a:gd name="connsiteY22" fmla="*/ 11900 h 238125"/>
              <a:gd name="connsiteX23" fmla="*/ 26194 w 238125"/>
              <a:gd name="connsiteY23" fmla="*/ 40475 h 238125"/>
              <a:gd name="connsiteX24" fmla="*/ 30956 w 238125"/>
              <a:gd name="connsiteY24" fmla="*/ 45238 h 238125"/>
              <a:gd name="connsiteX25" fmla="*/ 64294 w 238125"/>
              <a:gd name="connsiteY25" fmla="*/ 45238 h 238125"/>
              <a:gd name="connsiteX26" fmla="*/ 64294 w 238125"/>
              <a:gd name="connsiteY26" fmla="*/ 111913 h 238125"/>
              <a:gd name="connsiteX27" fmla="*/ 40481 w 238125"/>
              <a:gd name="connsiteY27" fmla="*/ 111913 h 238125"/>
              <a:gd name="connsiteX28" fmla="*/ 26194 w 238125"/>
              <a:gd name="connsiteY28" fmla="*/ 126200 h 238125"/>
              <a:gd name="connsiteX29" fmla="*/ 26194 w 238125"/>
              <a:gd name="connsiteY29" fmla="*/ 164300 h 238125"/>
              <a:gd name="connsiteX30" fmla="*/ 40481 w 238125"/>
              <a:gd name="connsiteY30" fmla="*/ 178588 h 238125"/>
              <a:gd name="connsiteX31" fmla="*/ 76610 w 238125"/>
              <a:gd name="connsiteY31" fmla="*/ 178588 h 238125"/>
              <a:gd name="connsiteX32" fmla="*/ 52769 w 238125"/>
              <a:gd name="connsiteY32" fmla="*/ 202429 h 238125"/>
              <a:gd name="connsiteX33" fmla="*/ 30956 w 238125"/>
              <a:gd name="connsiteY33" fmla="*/ 188113 h 238125"/>
              <a:gd name="connsiteX34" fmla="*/ 7144 w 238125"/>
              <a:gd name="connsiteY34" fmla="*/ 211925 h 238125"/>
              <a:gd name="connsiteX35" fmla="*/ 30956 w 238125"/>
              <a:gd name="connsiteY35" fmla="*/ 235738 h 238125"/>
              <a:gd name="connsiteX36" fmla="*/ 54550 w 238125"/>
              <a:gd name="connsiteY36" fmla="*/ 214116 h 238125"/>
              <a:gd name="connsiteX37" fmla="*/ 90078 w 238125"/>
              <a:gd name="connsiteY37" fmla="*/ 178588 h 238125"/>
              <a:gd name="connsiteX38" fmla="*/ 111919 w 238125"/>
              <a:gd name="connsiteY38" fmla="*/ 178588 h 238125"/>
              <a:gd name="connsiteX39" fmla="*/ 111919 w 238125"/>
              <a:gd name="connsiteY39" fmla="*/ 188598 h 238125"/>
              <a:gd name="connsiteX40" fmla="*/ 92869 w 238125"/>
              <a:gd name="connsiteY40" fmla="*/ 211925 h 238125"/>
              <a:gd name="connsiteX41" fmla="*/ 116681 w 238125"/>
              <a:gd name="connsiteY41" fmla="*/ 235738 h 238125"/>
              <a:gd name="connsiteX42" fmla="*/ 140494 w 238125"/>
              <a:gd name="connsiteY42" fmla="*/ 211925 h 238125"/>
              <a:gd name="connsiteX43" fmla="*/ 121444 w 238125"/>
              <a:gd name="connsiteY43" fmla="*/ 188598 h 238125"/>
              <a:gd name="connsiteX44" fmla="*/ 121444 w 238125"/>
              <a:gd name="connsiteY44" fmla="*/ 178588 h 238125"/>
              <a:gd name="connsiteX45" fmla="*/ 143275 w 238125"/>
              <a:gd name="connsiteY45" fmla="*/ 178588 h 238125"/>
              <a:gd name="connsiteX46" fmla="*/ 178813 w 238125"/>
              <a:gd name="connsiteY46" fmla="*/ 214125 h 238125"/>
              <a:gd name="connsiteX47" fmla="*/ 202406 w 238125"/>
              <a:gd name="connsiteY47" fmla="*/ 235738 h 238125"/>
              <a:gd name="connsiteX48" fmla="*/ 226219 w 238125"/>
              <a:gd name="connsiteY48" fmla="*/ 211925 h 238125"/>
              <a:gd name="connsiteX49" fmla="*/ 202406 w 238125"/>
              <a:gd name="connsiteY49" fmla="*/ 188113 h 238125"/>
              <a:gd name="connsiteX50" fmla="*/ 180594 w 238125"/>
              <a:gd name="connsiteY50" fmla="*/ 202438 h 238125"/>
              <a:gd name="connsiteX51" fmla="*/ 156743 w 238125"/>
              <a:gd name="connsiteY51" fmla="*/ 178588 h 238125"/>
              <a:gd name="connsiteX52" fmla="*/ 192881 w 238125"/>
              <a:gd name="connsiteY52" fmla="*/ 178588 h 238125"/>
              <a:gd name="connsiteX53" fmla="*/ 207169 w 238125"/>
              <a:gd name="connsiteY53" fmla="*/ 164300 h 238125"/>
              <a:gd name="connsiteX54" fmla="*/ 207169 w 238125"/>
              <a:gd name="connsiteY54" fmla="*/ 130963 h 238125"/>
              <a:gd name="connsiteX55" fmla="*/ 230981 w 238125"/>
              <a:gd name="connsiteY55" fmla="*/ 130963 h 238125"/>
              <a:gd name="connsiteX56" fmla="*/ 235382 w 238125"/>
              <a:gd name="connsiteY56" fmla="*/ 128019 h 238125"/>
              <a:gd name="connsiteX57" fmla="*/ 234353 w 238125"/>
              <a:gd name="connsiteY57" fmla="*/ 122828 h 238125"/>
              <a:gd name="connsiteX58" fmla="*/ 45244 w 238125"/>
              <a:gd name="connsiteY58" fmla="*/ 211935 h 238125"/>
              <a:gd name="connsiteX59" fmla="*/ 30956 w 238125"/>
              <a:gd name="connsiteY59" fmla="*/ 226213 h 238125"/>
              <a:gd name="connsiteX60" fmla="*/ 16669 w 238125"/>
              <a:gd name="connsiteY60" fmla="*/ 211925 h 238125"/>
              <a:gd name="connsiteX61" fmla="*/ 30956 w 238125"/>
              <a:gd name="connsiteY61" fmla="*/ 197638 h 238125"/>
              <a:gd name="connsiteX62" fmla="*/ 45244 w 238125"/>
              <a:gd name="connsiteY62" fmla="*/ 211925 h 238125"/>
              <a:gd name="connsiteX63" fmla="*/ 45244 w 238125"/>
              <a:gd name="connsiteY63" fmla="*/ 211935 h 238125"/>
              <a:gd name="connsiteX64" fmla="*/ 202406 w 238125"/>
              <a:gd name="connsiteY64" fmla="*/ 197638 h 238125"/>
              <a:gd name="connsiteX65" fmla="*/ 216694 w 238125"/>
              <a:gd name="connsiteY65" fmla="*/ 211925 h 238125"/>
              <a:gd name="connsiteX66" fmla="*/ 202406 w 238125"/>
              <a:gd name="connsiteY66" fmla="*/ 226213 h 238125"/>
              <a:gd name="connsiteX67" fmla="*/ 188119 w 238125"/>
              <a:gd name="connsiteY67" fmla="*/ 211925 h 238125"/>
              <a:gd name="connsiteX68" fmla="*/ 202406 w 238125"/>
              <a:gd name="connsiteY68" fmla="*/ 197638 h 238125"/>
              <a:gd name="connsiteX69" fmla="*/ 109128 w 238125"/>
              <a:gd name="connsiteY69" fmla="*/ 92863 h 238125"/>
              <a:gd name="connsiteX70" fmla="*/ 143275 w 238125"/>
              <a:gd name="connsiteY70" fmla="*/ 92863 h 238125"/>
              <a:gd name="connsiteX71" fmla="*/ 171850 w 238125"/>
              <a:gd name="connsiteY71" fmla="*/ 121438 h 238125"/>
              <a:gd name="connsiteX72" fmla="*/ 137703 w 238125"/>
              <a:gd name="connsiteY72" fmla="*/ 121438 h 238125"/>
              <a:gd name="connsiteX73" fmla="*/ 109128 w 238125"/>
              <a:gd name="connsiteY73" fmla="*/ 92863 h 238125"/>
              <a:gd name="connsiteX74" fmla="*/ 35719 w 238125"/>
              <a:gd name="connsiteY74" fmla="*/ 35713 h 238125"/>
              <a:gd name="connsiteX75" fmla="*/ 35719 w 238125"/>
              <a:gd name="connsiteY75" fmla="*/ 17520 h 238125"/>
              <a:gd name="connsiteX76" fmla="*/ 83344 w 238125"/>
              <a:gd name="connsiteY76" fmla="*/ 25454 h 238125"/>
              <a:gd name="connsiteX77" fmla="*/ 83344 w 238125"/>
              <a:gd name="connsiteY77" fmla="*/ 35713 h 238125"/>
              <a:gd name="connsiteX78" fmla="*/ 35719 w 238125"/>
              <a:gd name="connsiteY78" fmla="*/ 35713 h 238125"/>
              <a:gd name="connsiteX79" fmla="*/ 130969 w 238125"/>
              <a:gd name="connsiteY79" fmla="*/ 211925 h 238125"/>
              <a:gd name="connsiteX80" fmla="*/ 116681 w 238125"/>
              <a:gd name="connsiteY80" fmla="*/ 226213 h 238125"/>
              <a:gd name="connsiteX81" fmla="*/ 102394 w 238125"/>
              <a:gd name="connsiteY81" fmla="*/ 211925 h 238125"/>
              <a:gd name="connsiteX82" fmla="*/ 116681 w 238125"/>
              <a:gd name="connsiteY82" fmla="*/ 197638 h 238125"/>
              <a:gd name="connsiteX83" fmla="*/ 130969 w 238125"/>
              <a:gd name="connsiteY83" fmla="*/ 211925 h 238125"/>
              <a:gd name="connsiteX84" fmla="*/ 197644 w 238125"/>
              <a:gd name="connsiteY84" fmla="*/ 164300 h 238125"/>
              <a:gd name="connsiteX85" fmla="*/ 192881 w 238125"/>
              <a:gd name="connsiteY85" fmla="*/ 169063 h 238125"/>
              <a:gd name="connsiteX86" fmla="*/ 40481 w 238125"/>
              <a:gd name="connsiteY86" fmla="*/ 169063 h 238125"/>
              <a:gd name="connsiteX87" fmla="*/ 35719 w 238125"/>
              <a:gd name="connsiteY87" fmla="*/ 164300 h 238125"/>
              <a:gd name="connsiteX88" fmla="*/ 35719 w 238125"/>
              <a:gd name="connsiteY88" fmla="*/ 126200 h 238125"/>
              <a:gd name="connsiteX89" fmla="*/ 40481 w 238125"/>
              <a:gd name="connsiteY89" fmla="*/ 121438 h 238125"/>
              <a:gd name="connsiteX90" fmla="*/ 124225 w 238125"/>
              <a:gd name="connsiteY90" fmla="*/ 121438 h 238125"/>
              <a:gd name="connsiteX91" fmla="*/ 132359 w 238125"/>
              <a:gd name="connsiteY91" fmla="*/ 129572 h 238125"/>
              <a:gd name="connsiteX92" fmla="*/ 135731 w 238125"/>
              <a:gd name="connsiteY92" fmla="*/ 130963 h 238125"/>
              <a:gd name="connsiteX93" fmla="*/ 197644 w 238125"/>
              <a:gd name="connsiteY93" fmla="*/ 130963 h 238125"/>
              <a:gd name="connsiteX94" fmla="*/ 197644 w 238125"/>
              <a:gd name="connsiteY94" fmla="*/ 164300 h 238125"/>
              <a:gd name="connsiteX95" fmla="*/ 185318 w 238125"/>
              <a:gd name="connsiteY95" fmla="*/ 121438 h 238125"/>
              <a:gd name="connsiteX96" fmla="*/ 156743 w 238125"/>
              <a:gd name="connsiteY96" fmla="*/ 92863 h 238125"/>
              <a:gd name="connsiteX97" fmla="*/ 190910 w 238125"/>
              <a:gd name="connsiteY97" fmla="*/ 92863 h 238125"/>
              <a:gd name="connsiteX98" fmla="*/ 219485 w 238125"/>
              <a:gd name="connsiteY98" fmla="*/ 121438 h 238125"/>
              <a:gd name="connsiteX99" fmla="*/ 185318 w 238125"/>
              <a:gd name="connsiteY99" fmla="*/ 121438 h 238125"/>
              <a:gd name="connsiteX100" fmla="*/ 164306 w 238125"/>
              <a:gd name="connsiteY100" fmla="*/ 159538 h 238125"/>
              <a:gd name="connsiteX101" fmla="*/ 169069 w 238125"/>
              <a:gd name="connsiteY101" fmla="*/ 154775 h 238125"/>
              <a:gd name="connsiteX102" fmla="*/ 169069 w 238125"/>
              <a:gd name="connsiteY102" fmla="*/ 145250 h 238125"/>
              <a:gd name="connsiteX103" fmla="*/ 164306 w 238125"/>
              <a:gd name="connsiteY103" fmla="*/ 140488 h 238125"/>
              <a:gd name="connsiteX104" fmla="*/ 159544 w 238125"/>
              <a:gd name="connsiteY104" fmla="*/ 145250 h 238125"/>
              <a:gd name="connsiteX105" fmla="*/ 159544 w 238125"/>
              <a:gd name="connsiteY105" fmla="*/ 154775 h 238125"/>
              <a:gd name="connsiteX106" fmla="*/ 164306 w 238125"/>
              <a:gd name="connsiteY106" fmla="*/ 159538 h 238125"/>
              <a:gd name="connsiteX107" fmla="*/ 78581 w 238125"/>
              <a:gd name="connsiteY107" fmla="*/ 130963 h 238125"/>
              <a:gd name="connsiteX108" fmla="*/ 50006 w 238125"/>
              <a:gd name="connsiteY108" fmla="*/ 130963 h 238125"/>
              <a:gd name="connsiteX109" fmla="*/ 45244 w 238125"/>
              <a:gd name="connsiteY109" fmla="*/ 135725 h 238125"/>
              <a:gd name="connsiteX110" fmla="*/ 45244 w 238125"/>
              <a:gd name="connsiteY110" fmla="*/ 154775 h 238125"/>
              <a:gd name="connsiteX111" fmla="*/ 50006 w 238125"/>
              <a:gd name="connsiteY111" fmla="*/ 159538 h 238125"/>
              <a:gd name="connsiteX112" fmla="*/ 78581 w 238125"/>
              <a:gd name="connsiteY112" fmla="*/ 159538 h 238125"/>
              <a:gd name="connsiteX113" fmla="*/ 83344 w 238125"/>
              <a:gd name="connsiteY113" fmla="*/ 154775 h 238125"/>
              <a:gd name="connsiteX114" fmla="*/ 83344 w 238125"/>
              <a:gd name="connsiteY114" fmla="*/ 135725 h 238125"/>
              <a:gd name="connsiteX115" fmla="*/ 78581 w 238125"/>
              <a:gd name="connsiteY115" fmla="*/ 130963 h 238125"/>
              <a:gd name="connsiteX116" fmla="*/ 73819 w 238125"/>
              <a:gd name="connsiteY116" fmla="*/ 150013 h 238125"/>
              <a:gd name="connsiteX117" fmla="*/ 54769 w 238125"/>
              <a:gd name="connsiteY117" fmla="*/ 150013 h 238125"/>
              <a:gd name="connsiteX118" fmla="*/ 54769 w 238125"/>
              <a:gd name="connsiteY118" fmla="*/ 140488 h 238125"/>
              <a:gd name="connsiteX119" fmla="*/ 73819 w 238125"/>
              <a:gd name="connsiteY119" fmla="*/ 140488 h 238125"/>
              <a:gd name="connsiteX120" fmla="*/ 73819 w 238125"/>
              <a:gd name="connsiteY120" fmla="*/ 150013 h 238125"/>
              <a:gd name="connsiteX121" fmla="*/ 183356 w 238125"/>
              <a:gd name="connsiteY121" fmla="*/ 159538 h 238125"/>
              <a:gd name="connsiteX122" fmla="*/ 188119 w 238125"/>
              <a:gd name="connsiteY122" fmla="*/ 154775 h 238125"/>
              <a:gd name="connsiteX123" fmla="*/ 188119 w 238125"/>
              <a:gd name="connsiteY123" fmla="*/ 145250 h 238125"/>
              <a:gd name="connsiteX124" fmla="*/ 183356 w 238125"/>
              <a:gd name="connsiteY124" fmla="*/ 140488 h 238125"/>
              <a:gd name="connsiteX125" fmla="*/ 178594 w 238125"/>
              <a:gd name="connsiteY125" fmla="*/ 145250 h 238125"/>
              <a:gd name="connsiteX126" fmla="*/ 178594 w 238125"/>
              <a:gd name="connsiteY126" fmla="*/ 154775 h 238125"/>
              <a:gd name="connsiteX127" fmla="*/ 183356 w 238125"/>
              <a:gd name="connsiteY127" fmla="*/ 159538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238125" h="238125">
                <a:moveTo>
                  <a:pt x="145256" y="159538"/>
                </a:moveTo>
                <a:cubicBezTo>
                  <a:pt x="147885" y="159538"/>
                  <a:pt x="150019" y="157404"/>
                  <a:pt x="150019" y="154775"/>
                </a:cubicBezTo>
                <a:lnTo>
                  <a:pt x="150019" y="145250"/>
                </a:lnTo>
                <a:cubicBezTo>
                  <a:pt x="150019" y="142621"/>
                  <a:pt x="147885" y="140488"/>
                  <a:pt x="145256" y="140488"/>
                </a:cubicBezTo>
                <a:cubicBezTo>
                  <a:pt x="142627" y="140488"/>
                  <a:pt x="140494" y="142621"/>
                  <a:pt x="140494" y="145250"/>
                </a:cubicBezTo>
                <a:lnTo>
                  <a:pt x="140494" y="154775"/>
                </a:lnTo>
                <a:cubicBezTo>
                  <a:pt x="140494" y="157404"/>
                  <a:pt x="142627" y="159538"/>
                  <a:pt x="145256" y="159538"/>
                </a:cubicBezTo>
                <a:close/>
                <a:moveTo>
                  <a:pt x="234353" y="122828"/>
                </a:moveTo>
                <a:lnTo>
                  <a:pt x="196253" y="84728"/>
                </a:lnTo>
                <a:cubicBezTo>
                  <a:pt x="195358" y="83842"/>
                  <a:pt x="194148" y="83338"/>
                  <a:pt x="192881" y="83338"/>
                </a:cubicBezTo>
                <a:lnTo>
                  <a:pt x="97631" y="83338"/>
                </a:lnTo>
                <a:cubicBezTo>
                  <a:pt x="95707" y="83338"/>
                  <a:pt x="93964" y="84500"/>
                  <a:pt x="93231" y="86281"/>
                </a:cubicBezTo>
                <a:cubicBezTo>
                  <a:pt x="92488" y="88062"/>
                  <a:pt x="92897" y="90110"/>
                  <a:pt x="94259" y="91472"/>
                </a:cubicBezTo>
                <a:lnTo>
                  <a:pt x="114700" y="111913"/>
                </a:lnTo>
                <a:lnTo>
                  <a:pt x="73819" y="111913"/>
                </a:lnTo>
                <a:lnTo>
                  <a:pt x="73819" y="45238"/>
                </a:lnTo>
                <a:lnTo>
                  <a:pt x="88106" y="45238"/>
                </a:lnTo>
                <a:cubicBezTo>
                  <a:pt x="90735" y="45238"/>
                  <a:pt x="92869" y="43104"/>
                  <a:pt x="92869" y="40475"/>
                </a:cubicBezTo>
                <a:lnTo>
                  <a:pt x="92869" y="21425"/>
                </a:lnTo>
                <a:cubicBezTo>
                  <a:pt x="92869" y="19101"/>
                  <a:pt x="91183" y="17110"/>
                  <a:pt x="88887" y="16729"/>
                </a:cubicBezTo>
                <a:lnTo>
                  <a:pt x="31737" y="7204"/>
                </a:lnTo>
                <a:cubicBezTo>
                  <a:pt x="30375" y="6985"/>
                  <a:pt x="28946" y="7366"/>
                  <a:pt x="27880" y="8271"/>
                </a:cubicBezTo>
                <a:cubicBezTo>
                  <a:pt x="26803" y="9166"/>
                  <a:pt x="26194" y="10500"/>
                  <a:pt x="26194" y="11900"/>
                </a:cubicBezTo>
                <a:lnTo>
                  <a:pt x="26194" y="40475"/>
                </a:lnTo>
                <a:cubicBezTo>
                  <a:pt x="26194" y="43104"/>
                  <a:pt x="28327" y="45238"/>
                  <a:pt x="30956" y="45238"/>
                </a:cubicBezTo>
                <a:lnTo>
                  <a:pt x="64294" y="45238"/>
                </a:lnTo>
                <a:lnTo>
                  <a:pt x="64294" y="111913"/>
                </a:lnTo>
                <a:lnTo>
                  <a:pt x="40481" y="111913"/>
                </a:lnTo>
                <a:cubicBezTo>
                  <a:pt x="32604" y="111913"/>
                  <a:pt x="26194" y="118323"/>
                  <a:pt x="26194" y="126200"/>
                </a:cubicBezTo>
                <a:lnTo>
                  <a:pt x="26194" y="164300"/>
                </a:lnTo>
                <a:cubicBezTo>
                  <a:pt x="26194" y="172177"/>
                  <a:pt x="32604" y="178588"/>
                  <a:pt x="40481" y="178588"/>
                </a:cubicBezTo>
                <a:lnTo>
                  <a:pt x="76610" y="178588"/>
                </a:lnTo>
                <a:lnTo>
                  <a:pt x="52769" y="202429"/>
                </a:lnTo>
                <a:cubicBezTo>
                  <a:pt x="49082" y="194018"/>
                  <a:pt x="40700" y="188113"/>
                  <a:pt x="30956" y="188113"/>
                </a:cubicBezTo>
                <a:cubicBezTo>
                  <a:pt x="17831" y="188113"/>
                  <a:pt x="7144" y="198800"/>
                  <a:pt x="7144" y="211925"/>
                </a:cubicBezTo>
                <a:cubicBezTo>
                  <a:pt x="7144" y="225050"/>
                  <a:pt x="17831" y="235738"/>
                  <a:pt x="30956" y="235738"/>
                </a:cubicBezTo>
                <a:cubicBezTo>
                  <a:pt x="43329" y="235738"/>
                  <a:pt x="53416" y="226203"/>
                  <a:pt x="54550" y="214116"/>
                </a:cubicBezTo>
                <a:lnTo>
                  <a:pt x="90078" y="178588"/>
                </a:lnTo>
                <a:lnTo>
                  <a:pt x="111919" y="178588"/>
                </a:lnTo>
                <a:lnTo>
                  <a:pt x="111919" y="188598"/>
                </a:lnTo>
                <a:cubicBezTo>
                  <a:pt x="101060" y="190808"/>
                  <a:pt x="92869" y="200428"/>
                  <a:pt x="92869" y="211925"/>
                </a:cubicBezTo>
                <a:cubicBezTo>
                  <a:pt x="92869" y="225050"/>
                  <a:pt x="103556" y="235738"/>
                  <a:pt x="116681" y="235738"/>
                </a:cubicBezTo>
                <a:cubicBezTo>
                  <a:pt x="129807" y="235738"/>
                  <a:pt x="140494" y="225050"/>
                  <a:pt x="140494" y="211925"/>
                </a:cubicBezTo>
                <a:cubicBezTo>
                  <a:pt x="140494" y="200428"/>
                  <a:pt x="132293" y="190808"/>
                  <a:pt x="121444" y="188598"/>
                </a:cubicBezTo>
                <a:lnTo>
                  <a:pt x="121444" y="178588"/>
                </a:lnTo>
                <a:lnTo>
                  <a:pt x="143275" y="178588"/>
                </a:lnTo>
                <a:lnTo>
                  <a:pt x="178813" y="214125"/>
                </a:lnTo>
                <a:cubicBezTo>
                  <a:pt x="179946" y="226203"/>
                  <a:pt x="190033" y="235738"/>
                  <a:pt x="202406" y="235738"/>
                </a:cubicBezTo>
                <a:cubicBezTo>
                  <a:pt x="215532" y="235738"/>
                  <a:pt x="226219" y="225050"/>
                  <a:pt x="226219" y="211925"/>
                </a:cubicBezTo>
                <a:cubicBezTo>
                  <a:pt x="226219" y="198800"/>
                  <a:pt x="215532" y="188113"/>
                  <a:pt x="202406" y="188113"/>
                </a:cubicBezTo>
                <a:cubicBezTo>
                  <a:pt x="192653" y="188113"/>
                  <a:pt x="184271" y="194028"/>
                  <a:pt x="180594" y="202438"/>
                </a:cubicBezTo>
                <a:lnTo>
                  <a:pt x="156743" y="178588"/>
                </a:lnTo>
                <a:lnTo>
                  <a:pt x="192881" y="178588"/>
                </a:lnTo>
                <a:cubicBezTo>
                  <a:pt x="200758" y="178588"/>
                  <a:pt x="207169" y="172177"/>
                  <a:pt x="207169" y="164300"/>
                </a:cubicBezTo>
                <a:lnTo>
                  <a:pt x="207169" y="130963"/>
                </a:lnTo>
                <a:lnTo>
                  <a:pt x="230981" y="130963"/>
                </a:lnTo>
                <a:cubicBezTo>
                  <a:pt x="232905" y="130963"/>
                  <a:pt x="234648" y="129800"/>
                  <a:pt x="235382" y="128019"/>
                </a:cubicBezTo>
                <a:cubicBezTo>
                  <a:pt x="236125" y="126238"/>
                  <a:pt x="235715" y="124190"/>
                  <a:pt x="234353" y="122828"/>
                </a:cubicBezTo>
                <a:close/>
                <a:moveTo>
                  <a:pt x="45244" y="211935"/>
                </a:moveTo>
                <a:cubicBezTo>
                  <a:pt x="45234" y="219802"/>
                  <a:pt x="38824" y="226213"/>
                  <a:pt x="30956" y="226213"/>
                </a:cubicBezTo>
                <a:cubicBezTo>
                  <a:pt x="23079" y="226213"/>
                  <a:pt x="16669" y="219802"/>
                  <a:pt x="16669" y="211925"/>
                </a:cubicBezTo>
                <a:cubicBezTo>
                  <a:pt x="16669" y="204048"/>
                  <a:pt x="23079" y="197638"/>
                  <a:pt x="30956" y="197638"/>
                </a:cubicBezTo>
                <a:cubicBezTo>
                  <a:pt x="38833" y="197638"/>
                  <a:pt x="45244" y="204048"/>
                  <a:pt x="45244" y="211925"/>
                </a:cubicBezTo>
                <a:cubicBezTo>
                  <a:pt x="45244" y="211925"/>
                  <a:pt x="45244" y="211925"/>
                  <a:pt x="45244" y="211935"/>
                </a:cubicBezTo>
                <a:close/>
                <a:moveTo>
                  <a:pt x="202406" y="197638"/>
                </a:moveTo>
                <a:cubicBezTo>
                  <a:pt x="210283" y="197638"/>
                  <a:pt x="216694" y="204048"/>
                  <a:pt x="216694" y="211925"/>
                </a:cubicBezTo>
                <a:cubicBezTo>
                  <a:pt x="216694" y="219802"/>
                  <a:pt x="210283" y="226213"/>
                  <a:pt x="202406" y="226213"/>
                </a:cubicBezTo>
                <a:cubicBezTo>
                  <a:pt x="194529" y="226213"/>
                  <a:pt x="188119" y="219802"/>
                  <a:pt x="188119" y="211925"/>
                </a:cubicBezTo>
                <a:cubicBezTo>
                  <a:pt x="188119" y="204048"/>
                  <a:pt x="194529" y="197638"/>
                  <a:pt x="202406" y="197638"/>
                </a:cubicBezTo>
                <a:close/>
                <a:moveTo>
                  <a:pt x="109128" y="92863"/>
                </a:moveTo>
                <a:lnTo>
                  <a:pt x="143275" y="92863"/>
                </a:lnTo>
                <a:lnTo>
                  <a:pt x="171850" y="121438"/>
                </a:lnTo>
                <a:lnTo>
                  <a:pt x="137703" y="121438"/>
                </a:lnTo>
                <a:lnTo>
                  <a:pt x="109128" y="92863"/>
                </a:lnTo>
                <a:close/>
                <a:moveTo>
                  <a:pt x="35719" y="35713"/>
                </a:moveTo>
                <a:lnTo>
                  <a:pt x="35719" y="17520"/>
                </a:lnTo>
                <a:lnTo>
                  <a:pt x="83344" y="25454"/>
                </a:lnTo>
                <a:lnTo>
                  <a:pt x="83344" y="35713"/>
                </a:lnTo>
                <a:lnTo>
                  <a:pt x="35719" y="35713"/>
                </a:lnTo>
                <a:close/>
                <a:moveTo>
                  <a:pt x="130969" y="211925"/>
                </a:moveTo>
                <a:cubicBezTo>
                  <a:pt x="130969" y="219802"/>
                  <a:pt x="124558" y="226213"/>
                  <a:pt x="116681" y="226213"/>
                </a:cubicBezTo>
                <a:cubicBezTo>
                  <a:pt x="108804" y="226213"/>
                  <a:pt x="102394" y="219802"/>
                  <a:pt x="102394" y="211925"/>
                </a:cubicBezTo>
                <a:cubicBezTo>
                  <a:pt x="102394" y="204048"/>
                  <a:pt x="108804" y="197638"/>
                  <a:pt x="116681" y="197638"/>
                </a:cubicBezTo>
                <a:cubicBezTo>
                  <a:pt x="124558" y="197638"/>
                  <a:pt x="130969" y="204048"/>
                  <a:pt x="130969" y="211925"/>
                </a:cubicBezTo>
                <a:close/>
                <a:moveTo>
                  <a:pt x="197644" y="164300"/>
                </a:moveTo>
                <a:cubicBezTo>
                  <a:pt x="197644" y="166929"/>
                  <a:pt x="195510" y="169063"/>
                  <a:pt x="192881" y="169063"/>
                </a:cubicBezTo>
                <a:lnTo>
                  <a:pt x="40481" y="169063"/>
                </a:lnTo>
                <a:cubicBezTo>
                  <a:pt x="37852" y="169063"/>
                  <a:pt x="35719" y="166929"/>
                  <a:pt x="35719" y="164300"/>
                </a:cubicBezTo>
                <a:lnTo>
                  <a:pt x="35719" y="126200"/>
                </a:lnTo>
                <a:cubicBezTo>
                  <a:pt x="35719" y="123571"/>
                  <a:pt x="37852" y="121438"/>
                  <a:pt x="40481" y="121438"/>
                </a:cubicBezTo>
                <a:lnTo>
                  <a:pt x="124225" y="121438"/>
                </a:lnTo>
                <a:lnTo>
                  <a:pt x="132359" y="129572"/>
                </a:lnTo>
                <a:cubicBezTo>
                  <a:pt x="133255" y="130458"/>
                  <a:pt x="134464" y="130963"/>
                  <a:pt x="135731" y="130963"/>
                </a:cubicBezTo>
                <a:lnTo>
                  <a:pt x="197644" y="130963"/>
                </a:lnTo>
                <a:lnTo>
                  <a:pt x="197644" y="164300"/>
                </a:lnTo>
                <a:close/>
                <a:moveTo>
                  <a:pt x="185318" y="121438"/>
                </a:moveTo>
                <a:lnTo>
                  <a:pt x="156743" y="92863"/>
                </a:lnTo>
                <a:lnTo>
                  <a:pt x="190910" y="92863"/>
                </a:lnTo>
                <a:lnTo>
                  <a:pt x="219485" y="121438"/>
                </a:lnTo>
                <a:lnTo>
                  <a:pt x="185318" y="121438"/>
                </a:lnTo>
                <a:close/>
                <a:moveTo>
                  <a:pt x="164306" y="159538"/>
                </a:moveTo>
                <a:cubicBezTo>
                  <a:pt x="166935" y="159538"/>
                  <a:pt x="169069" y="157404"/>
                  <a:pt x="169069" y="154775"/>
                </a:cubicBezTo>
                <a:lnTo>
                  <a:pt x="169069" y="145250"/>
                </a:lnTo>
                <a:cubicBezTo>
                  <a:pt x="169069" y="142621"/>
                  <a:pt x="166935" y="140488"/>
                  <a:pt x="164306" y="140488"/>
                </a:cubicBezTo>
                <a:cubicBezTo>
                  <a:pt x="161677" y="140488"/>
                  <a:pt x="159544" y="142621"/>
                  <a:pt x="159544" y="145250"/>
                </a:cubicBezTo>
                <a:lnTo>
                  <a:pt x="159544" y="154775"/>
                </a:lnTo>
                <a:cubicBezTo>
                  <a:pt x="159544" y="157404"/>
                  <a:pt x="161677" y="159538"/>
                  <a:pt x="164306" y="159538"/>
                </a:cubicBezTo>
                <a:close/>
                <a:moveTo>
                  <a:pt x="78581" y="130963"/>
                </a:moveTo>
                <a:lnTo>
                  <a:pt x="50006" y="130963"/>
                </a:lnTo>
                <a:cubicBezTo>
                  <a:pt x="47377" y="130963"/>
                  <a:pt x="45244" y="133096"/>
                  <a:pt x="45244" y="135725"/>
                </a:cubicBezTo>
                <a:lnTo>
                  <a:pt x="45244" y="154775"/>
                </a:lnTo>
                <a:cubicBezTo>
                  <a:pt x="45244" y="157404"/>
                  <a:pt x="47377" y="159538"/>
                  <a:pt x="50006" y="159538"/>
                </a:cubicBezTo>
                <a:lnTo>
                  <a:pt x="78581" y="159538"/>
                </a:lnTo>
                <a:cubicBezTo>
                  <a:pt x="81210" y="159538"/>
                  <a:pt x="83344" y="157404"/>
                  <a:pt x="83344" y="154775"/>
                </a:cubicBezTo>
                <a:lnTo>
                  <a:pt x="83344" y="135725"/>
                </a:lnTo>
                <a:cubicBezTo>
                  <a:pt x="83344" y="133096"/>
                  <a:pt x="81210" y="130963"/>
                  <a:pt x="78581" y="130963"/>
                </a:cubicBezTo>
                <a:close/>
                <a:moveTo>
                  <a:pt x="73819" y="150013"/>
                </a:moveTo>
                <a:lnTo>
                  <a:pt x="54769" y="150013"/>
                </a:lnTo>
                <a:lnTo>
                  <a:pt x="54769" y="140488"/>
                </a:lnTo>
                <a:lnTo>
                  <a:pt x="73819" y="140488"/>
                </a:lnTo>
                <a:lnTo>
                  <a:pt x="73819" y="150013"/>
                </a:lnTo>
                <a:close/>
                <a:moveTo>
                  <a:pt x="183356" y="159538"/>
                </a:moveTo>
                <a:cubicBezTo>
                  <a:pt x="185985" y="159538"/>
                  <a:pt x="188119" y="157404"/>
                  <a:pt x="188119" y="154775"/>
                </a:cubicBezTo>
                <a:lnTo>
                  <a:pt x="188119" y="145250"/>
                </a:lnTo>
                <a:cubicBezTo>
                  <a:pt x="188119" y="142621"/>
                  <a:pt x="185985" y="140488"/>
                  <a:pt x="183356" y="140488"/>
                </a:cubicBezTo>
                <a:cubicBezTo>
                  <a:pt x="180727" y="140488"/>
                  <a:pt x="178594" y="142621"/>
                  <a:pt x="178594" y="145250"/>
                </a:cubicBezTo>
                <a:lnTo>
                  <a:pt x="178594" y="154775"/>
                </a:lnTo>
                <a:cubicBezTo>
                  <a:pt x="178594" y="157404"/>
                  <a:pt x="180727" y="159538"/>
                  <a:pt x="183356" y="15953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Picture Placeholder 8" descr="Person in space suite in space ship">
            <a:extLst>
              <a:ext uri="{FF2B5EF4-FFF2-40B4-BE49-F238E27FC236}">
                <a16:creationId xmlns:a16="http://schemas.microsoft.com/office/drawing/2014/main" id="{02EAB7FB-AEBA-41BC-B1D7-A4B080684C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C6E7B3-5178-BF9E-3553-00F5BA9AB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284" y="-80417"/>
            <a:ext cx="7857886" cy="693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3413EC-053F-01EA-58B5-A15B1C823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811" y="0"/>
            <a:ext cx="9216373" cy="68580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B90746-CC7D-3E67-9E4D-0708A436D14E}"/>
              </a:ext>
            </a:extLst>
          </p:cNvPr>
          <p:cNvCxnSpPr/>
          <p:nvPr/>
        </p:nvCxnSpPr>
        <p:spPr>
          <a:xfrm>
            <a:off x="3320716" y="2829827"/>
            <a:ext cx="0" cy="500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11F11B-5C5C-035D-B84F-A9CD3A4DDEF1}"/>
              </a:ext>
            </a:extLst>
          </p:cNvPr>
          <p:cNvCxnSpPr/>
          <p:nvPr/>
        </p:nvCxnSpPr>
        <p:spPr>
          <a:xfrm>
            <a:off x="2425566" y="3570973"/>
            <a:ext cx="471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20CA23-F755-E32E-A561-DFFD7B8536D1}"/>
              </a:ext>
            </a:extLst>
          </p:cNvPr>
          <p:cNvCxnSpPr/>
          <p:nvPr/>
        </p:nvCxnSpPr>
        <p:spPr>
          <a:xfrm flipV="1">
            <a:off x="3320716" y="3792354"/>
            <a:ext cx="0" cy="65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531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endParaRPr lang="en-US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A4F823-583F-E2A7-D23A-932DEFB88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087378" y="-1"/>
            <a:ext cx="6271460" cy="70168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E25A5F-AABF-FA7B-1F21-501131E9F7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8623" y="1444591"/>
            <a:ext cx="6078252" cy="54928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43A970D-2E84-DA48-F63C-BC098361F5B9}"/>
              </a:ext>
            </a:extLst>
          </p:cNvPr>
          <p:cNvSpPr/>
          <p:nvPr/>
        </p:nvSpPr>
        <p:spPr>
          <a:xfrm>
            <a:off x="7291139" y="4488581"/>
            <a:ext cx="3267776" cy="4299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500" dirty="0">
                <a:latin typeface="Algerian" panose="04020705040A02060702" pitchFamily="82" charset="0"/>
              </a:rPr>
              <a:t>Employee Details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5DCE1C-905B-1768-F3B4-7627B29ED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80977"/>
            <a:ext cx="3759807" cy="1547813"/>
          </a:xfrm>
        </p:spPr>
        <p:txBody>
          <a:bodyPr/>
          <a:lstStyle/>
          <a:p>
            <a:r>
              <a:rPr lang="en-IN" dirty="0" err="1"/>
              <a:t>Nexa</a:t>
            </a:r>
            <a:r>
              <a:rPr lang="en-IN" dirty="0"/>
              <a:t> Showroom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4A398BA-CC2C-ACC2-FAE1-F6B877C65B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B4FB58C6-611C-F71D-2431-D6FDA7FAFDF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7117" r="17117"/>
          <a:stretch>
            <a:fillRect/>
          </a:stretch>
        </p:blipFill>
        <p:spPr>
          <a:xfrm>
            <a:off x="-11284" y="1"/>
            <a:ext cx="7859884" cy="6677022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03383F-DEFE-629C-546A-86BD08B46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1877941"/>
            <a:ext cx="4343400" cy="296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6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66AA2-BE86-E6F2-7AFF-5A043F56E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01993" cy="3949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30CCB8-015A-1858-ADF3-10CBE7221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119" y="933651"/>
            <a:ext cx="7002881" cy="59243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6AF8F3-4829-3CF7-A857-C3C509E38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49" y="3949700"/>
            <a:ext cx="5101993" cy="285711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F1824E8-1F8A-5C9A-0849-06C543E9FD97}"/>
              </a:ext>
            </a:extLst>
          </p:cNvPr>
          <p:cNvSpPr/>
          <p:nvPr/>
        </p:nvSpPr>
        <p:spPr>
          <a:xfrm>
            <a:off x="5534526" y="298383"/>
            <a:ext cx="6657474" cy="6352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Car Information and </a:t>
            </a:r>
          </a:p>
        </p:txBody>
      </p:sp>
    </p:spTree>
    <p:extLst>
      <p:ext uri="{BB962C8B-B14F-4D97-AF65-F5344CB8AC3E}">
        <p14:creationId xmlns:p14="http://schemas.microsoft.com/office/powerpoint/2010/main" val="1507249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B8FE5E-DD24-4875-20F2-809E8CE56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289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DBF0C9-A723-4D04-EEEE-B178230AF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89300"/>
            <a:ext cx="12192000" cy="3568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AE80BA3-AD67-AB47-83FC-C34BE1248013}"/>
              </a:ext>
            </a:extLst>
          </p:cNvPr>
          <p:cNvSpPr/>
          <p:nvPr/>
        </p:nvSpPr>
        <p:spPr>
          <a:xfrm>
            <a:off x="0" y="2714324"/>
            <a:ext cx="3339966" cy="5749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Customer Details</a:t>
            </a:r>
          </a:p>
        </p:txBody>
      </p:sp>
    </p:spTree>
    <p:extLst>
      <p:ext uri="{BB962C8B-B14F-4D97-AF65-F5344CB8AC3E}">
        <p14:creationId xmlns:p14="http://schemas.microsoft.com/office/powerpoint/2010/main" val="3029967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CA041C-E66E-71C3-90D9-E12B63AE9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" y="0"/>
            <a:ext cx="3764643" cy="2108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043F0A-E50D-6F8A-1FA0-6F4104087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099" y="-9624"/>
            <a:ext cx="12192000" cy="3289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60F1D5-279D-0976-083D-8877A5DF0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31" y="3864411"/>
            <a:ext cx="12070538" cy="29935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460C79-E5F9-CADE-2AF7-56AA75C4F567}"/>
              </a:ext>
            </a:extLst>
          </p:cNvPr>
          <p:cNvSpPr/>
          <p:nvPr/>
        </p:nvSpPr>
        <p:spPr>
          <a:xfrm>
            <a:off x="38099" y="3317913"/>
            <a:ext cx="4167739" cy="5464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Algerian" panose="04020705040A02060702" pitchFamily="82" charset="0"/>
              </a:rPr>
              <a:t>Delivery Details</a:t>
            </a:r>
          </a:p>
        </p:txBody>
      </p:sp>
    </p:spTree>
    <p:extLst>
      <p:ext uri="{BB962C8B-B14F-4D97-AF65-F5344CB8AC3E}">
        <p14:creationId xmlns:p14="http://schemas.microsoft.com/office/powerpoint/2010/main" val="2583191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{A4F7B052-D669-4C8A-830F-A087DA95F07A}tf55705232_win32</Template>
  <TotalTime>40</TotalTime>
  <Words>14</Words>
  <Application>Microsoft Office PowerPoint</Application>
  <PresentationFormat>Widescreen</PresentationFormat>
  <Paragraphs>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Algerian</vt:lpstr>
      <vt:lpstr>Calibri</vt:lpstr>
      <vt:lpstr>Goudy Old Style</vt:lpstr>
      <vt:lpstr>Times New Roman</vt:lpstr>
      <vt:lpstr>Tw Cen MT</vt:lpstr>
      <vt:lpstr>Wingdings 2</vt:lpstr>
      <vt:lpstr>SlateVTI</vt:lpstr>
      <vt:lpstr>NEXA MARUTHI</vt:lpstr>
      <vt:lpstr>PowerPoint Presentation</vt:lpstr>
      <vt:lpstr>PowerPoint Presentation</vt:lpstr>
      <vt:lpstr>Nexa Showroom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NEXA MARUTHI</dc:title>
  <dc:creator>VINOD KRISHNA</dc:creator>
  <cp:lastModifiedBy>VINOD KRISHNA</cp:lastModifiedBy>
  <cp:revision>1</cp:revision>
  <dcterms:created xsi:type="dcterms:W3CDTF">2022-12-27T12:09:01Z</dcterms:created>
  <dcterms:modified xsi:type="dcterms:W3CDTF">2022-12-28T07:11:40Z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