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  <p:sldMasterId id="2147483698" r:id="rId2"/>
  </p:sldMasterIdLst>
  <p:notesMasterIdLst>
    <p:notesMasterId r:id="rId9"/>
  </p:notesMasterIdLst>
  <p:handoutMasterIdLst>
    <p:handoutMasterId r:id="rId10"/>
  </p:handoutMasterIdLst>
  <p:sldIdLst>
    <p:sldId id="262" r:id="rId3"/>
    <p:sldId id="291" r:id="rId4"/>
    <p:sldId id="296" r:id="rId5"/>
    <p:sldId id="297" r:id="rId6"/>
    <p:sldId id="294" r:id="rId7"/>
    <p:sldId id="295" r:id="rId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B4D9"/>
    <a:srgbClr val="FFFFFF"/>
    <a:srgbClr val="FFFF99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46" autoAdjust="0"/>
    <p:restoredTop sz="85120" autoAdjust="0"/>
  </p:normalViewPr>
  <p:slideViewPr>
    <p:cSldViewPr snapToGrid="0">
      <p:cViewPr>
        <p:scale>
          <a:sx n="100" d="100"/>
          <a:sy n="100" d="100"/>
        </p:scale>
        <p:origin x="-219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36B89B-DFBE-4CBD-9073-E0B89A5E1849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3975F7-1DBA-4088-9570-D36CE5D2904B}">
      <dgm:prSet phldrT="[Text]"/>
      <dgm:spPr/>
      <dgm:t>
        <a:bodyPr/>
        <a:lstStyle/>
        <a:p>
          <a:r>
            <a:rPr lang="en-US" dirty="0" smtClean="0"/>
            <a:t>Candidates (100)</a:t>
          </a:r>
          <a:endParaRPr lang="en-US" dirty="0"/>
        </a:p>
      </dgm:t>
    </dgm:pt>
    <dgm:pt modelId="{5E901E1C-9594-4CF1-A1F7-16D07C91E0F8}" type="parTrans" cxnId="{8B6CF772-0768-48CA-BC96-169E1EAE4CA4}">
      <dgm:prSet/>
      <dgm:spPr/>
      <dgm:t>
        <a:bodyPr/>
        <a:lstStyle/>
        <a:p>
          <a:endParaRPr lang="en-US"/>
        </a:p>
      </dgm:t>
    </dgm:pt>
    <dgm:pt modelId="{BE1C44B4-8925-4D36-84A0-03AD9F25E06F}" type="sibTrans" cxnId="{8B6CF772-0768-48CA-BC96-169E1EAE4CA4}">
      <dgm:prSet/>
      <dgm:spPr/>
      <dgm:t>
        <a:bodyPr/>
        <a:lstStyle/>
        <a:p>
          <a:endParaRPr lang="en-US"/>
        </a:p>
      </dgm:t>
    </dgm:pt>
    <dgm:pt modelId="{43AB7269-F434-43B4-A4CD-7BA91E3F30B7}">
      <dgm:prSet phldrT="[Text]"/>
      <dgm:spPr/>
      <dgm:t>
        <a:bodyPr/>
        <a:lstStyle/>
        <a:p>
          <a:r>
            <a:rPr lang="en-US" dirty="0" smtClean="0"/>
            <a:t>Past Screening (20)</a:t>
          </a:r>
          <a:endParaRPr lang="en-US" dirty="0"/>
        </a:p>
      </dgm:t>
    </dgm:pt>
    <dgm:pt modelId="{F44878BC-4B5F-4F57-9B02-68FE23C4ABC8}" type="parTrans" cxnId="{7C866DE3-9D18-4027-B339-92BAD02F350A}">
      <dgm:prSet/>
      <dgm:spPr/>
      <dgm:t>
        <a:bodyPr/>
        <a:lstStyle/>
        <a:p>
          <a:endParaRPr lang="en-US"/>
        </a:p>
      </dgm:t>
    </dgm:pt>
    <dgm:pt modelId="{3A261045-9309-4AA8-8BEF-AFEB3DEDCD89}" type="sibTrans" cxnId="{7C866DE3-9D18-4027-B339-92BAD02F350A}">
      <dgm:prSet/>
      <dgm:spPr/>
      <dgm:t>
        <a:bodyPr/>
        <a:lstStyle/>
        <a:p>
          <a:endParaRPr lang="en-US"/>
        </a:p>
      </dgm:t>
    </dgm:pt>
    <dgm:pt modelId="{54D954B6-843B-4A47-B356-7CAF130221DF}">
      <dgm:prSet phldrT="[Text]" custT="1"/>
      <dgm:spPr/>
      <dgm:t>
        <a:bodyPr/>
        <a:lstStyle/>
        <a:p>
          <a:r>
            <a:rPr lang="en-US" sz="1000" dirty="0" smtClean="0"/>
            <a:t>Hire</a:t>
          </a:r>
          <a:endParaRPr lang="en-US" sz="1000" dirty="0"/>
        </a:p>
      </dgm:t>
    </dgm:pt>
    <dgm:pt modelId="{9A545049-85E3-4C06-A601-B52C1D343783}" type="parTrans" cxnId="{6EFF9086-E76C-4185-AEC1-296106924802}">
      <dgm:prSet/>
      <dgm:spPr/>
      <dgm:t>
        <a:bodyPr/>
        <a:lstStyle/>
        <a:p>
          <a:endParaRPr lang="en-US"/>
        </a:p>
      </dgm:t>
    </dgm:pt>
    <dgm:pt modelId="{1686D768-75AD-42D7-ACE8-20A8B1B17E36}" type="sibTrans" cxnId="{6EFF9086-E76C-4185-AEC1-296106924802}">
      <dgm:prSet/>
      <dgm:spPr/>
      <dgm:t>
        <a:bodyPr/>
        <a:lstStyle/>
        <a:p>
          <a:endParaRPr lang="en-US"/>
        </a:p>
      </dgm:t>
    </dgm:pt>
    <dgm:pt modelId="{0BE0801B-936F-4659-951C-2A6DB91F2072}" type="pres">
      <dgm:prSet presAssocID="{9136B89B-DFBE-4CBD-9073-E0B89A5E1849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7DF222-DF1E-4B1D-92AE-A522FCE83545}" type="pres">
      <dgm:prSet presAssocID="{9136B89B-DFBE-4CBD-9073-E0B89A5E1849}" presName="ellipse" presStyleLbl="trBgShp" presStyleIdx="0" presStyleCnt="1"/>
      <dgm:spPr/>
    </dgm:pt>
    <dgm:pt modelId="{FBEB41A9-BF73-4312-B2FC-DFF9CA16F107}" type="pres">
      <dgm:prSet presAssocID="{9136B89B-DFBE-4CBD-9073-E0B89A5E1849}" presName="arrow1" presStyleLbl="fgShp" presStyleIdx="0" presStyleCnt="1" custLinFactNeighborY="-8902"/>
      <dgm:spPr/>
    </dgm:pt>
    <dgm:pt modelId="{F0D72819-97BE-486B-A6CB-7A8A8EAAF33C}" type="pres">
      <dgm:prSet presAssocID="{9136B89B-DFBE-4CBD-9073-E0B89A5E1849}" presName="rectangle" presStyleLbl="revTx" presStyleIdx="0" presStyleCnt="1" custScaleY="22949" custLinFactNeighborY="-261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DBE180-5858-4FCA-879E-9718693C20ED}" type="pres">
      <dgm:prSet presAssocID="{43AB7269-F434-43B4-A4CD-7BA91E3F30B7}" presName="item1" presStyleLbl="node1" presStyleIdx="0" presStyleCnt="2" custLinFactNeighborX="-9138" custLinFactNeighborY="65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78B262-402A-4549-8116-1383B9B5BBFC}" type="pres">
      <dgm:prSet presAssocID="{54D954B6-843B-4A47-B356-7CAF130221DF}" presName="item2" presStyleLbl="node1" presStyleIdx="1" presStyleCnt="2" custScaleY="100000" custLinFactNeighborX="60920" custLinFactNeighborY="-306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A30078-299D-4E52-852F-1F923B29A520}" type="pres">
      <dgm:prSet presAssocID="{9136B89B-DFBE-4CBD-9073-E0B89A5E1849}" presName="funnel" presStyleLbl="trAlignAcc1" presStyleIdx="0" presStyleCnt="1"/>
      <dgm:spPr/>
    </dgm:pt>
  </dgm:ptLst>
  <dgm:cxnLst>
    <dgm:cxn modelId="{ED0B2135-E58E-400D-8491-F0C6EB4B8B99}" type="presOf" srcId="{E23975F7-1DBA-4088-9570-D36CE5D2904B}" destId="{2C78B262-402A-4549-8116-1383B9B5BBFC}" srcOrd="0" destOrd="0" presId="urn:microsoft.com/office/officeart/2005/8/layout/funnel1"/>
    <dgm:cxn modelId="{7C866DE3-9D18-4027-B339-92BAD02F350A}" srcId="{9136B89B-DFBE-4CBD-9073-E0B89A5E1849}" destId="{43AB7269-F434-43B4-A4CD-7BA91E3F30B7}" srcOrd="1" destOrd="0" parTransId="{F44878BC-4B5F-4F57-9B02-68FE23C4ABC8}" sibTransId="{3A261045-9309-4AA8-8BEF-AFEB3DEDCD89}"/>
    <dgm:cxn modelId="{DC454795-D06E-4A7F-8E3A-A10F3FDF8A21}" type="presOf" srcId="{9136B89B-DFBE-4CBD-9073-E0B89A5E1849}" destId="{0BE0801B-936F-4659-951C-2A6DB91F2072}" srcOrd="0" destOrd="0" presId="urn:microsoft.com/office/officeart/2005/8/layout/funnel1"/>
    <dgm:cxn modelId="{8B6CF772-0768-48CA-BC96-169E1EAE4CA4}" srcId="{9136B89B-DFBE-4CBD-9073-E0B89A5E1849}" destId="{E23975F7-1DBA-4088-9570-D36CE5D2904B}" srcOrd="0" destOrd="0" parTransId="{5E901E1C-9594-4CF1-A1F7-16D07C91E0F8}" sibTransId="{BE1C44B4-8925-4D36-84A0-03AD9F25E06F}"/>
    <dgm:cxn modelId="{6EFF9086-E76C-4185-AEC1-296106924802}" srcId="{9136B89B-DFBE-4CBD-9073-E0B89A5E1849}" destId="{54D954B6-843B-4A47-B356-7CAF130221DF}" srcOrd="2" destOrd="0" parTransId="{9A545049-85E3-4C06-A601-B52C1D343783}" sibTransId="{1686D768-75AD-42D7-ACE8-20A8B1B17E36}"/>
    <dgm:cxn modelId="{43071E63-EF1A-48EC-BFD2-AE2A34BE279B}" type="presOf" srcId="{43AB7269-F434-43B4-A4CD-7BA91E3F30B7}" destId="{3CDBE180-5858-4FCA-879E-9718693C20ED}" srcOrd="0" destOrd="0" presId="urn:microsoft.com/office/officeart/2005/8/layout/funnel1"/>
    <dgm:cxn modelId="{E95EB597-BBB2-460F-875B-84EF50A2724D}" type="presOf" srcId="{54D954B6-843B-4A47-B356-7CAF130221DF}" destId="{F0D72819-97BE-486B-A6CB-7A8A8EAAF33C}" srcOrd="0" destOrd="0" presId="urn:microsoft.com/office/officeart/2005/8/layout/funnel1"/>
    <dgm:cxn modelId="{7D28497E-04E5-4683-9319-6B9FA5F0D3AC}" type="presParOf" srcId="{0BE0801B-936F-4659-951C-2A6DB91F2072}" destId="{A47DF222-DF1E-4B1D-92AE-A522FCE83545}" srcOrd="0" destOrd="0" presId="urn:microsoft.com/office/officeart/2005/8/layout/funnel1"/>
    <dgm:cxn modelId="{44E2ECC6-07B6-4742-BCE7-DF421F47034E}" type="presParOf" srcId="{0BE0801B-936F-4659-951C-2A6DB91F2072}" destId="{FBEB41A9-BF73-4312-B2FC-DFF9CA16F107}" srcOrd="1" destOrd="0" presId="urn:microsoft.com/office/officeart/2005/8/layout/funnel1"/>
    <dgm:cxn modelId="{F58DEDF9-179B-4C0F-8589-19DDCDD7CB1F}" type="presParOf" srcId="{0BE0801B-936F-4659-951C-2A6DB91F2072}" destId="{F0D72819-97BE-486B-A6CB-7A8A8EAAF33C}" srcOrd="2" destOrd="0" presId="urn:microsoft.com/office/officeart/2005/8/layout/funnel1"/>
    <dgm:cxn modelId="{66485462-92CA-4692-9F5E-47C743E3AD26}" type="presParOf" srcId="{0BE0801B-936F-4659-951C-2A6DB91F2072}" destId="{3CDBE180-5858-4FCA-879E-9718693C20ED}" srcOrd="3" destOrd="0" presId="urn:microsoft.com/office/officeart/2005/8/layout/funnel1"/>
    <dgm:cxn modelId="{B1D710AA-0E2B-4427-BBA1-16454EB0FB78}" type="presParOf" srcId="{0BE0801B-936F-4659-951C-2A6DB91F2072}" destId="{2C78B262-402A-4549-8116-1383B9B5BBFC}" srcOrd="4" destOrd="0" presId="urn:microsoft.com/office/officeart/2005/8/layout/funnel1"/>
    <dgm:cxn modelId="{72DF565E-850F-47E5-9FEE-31716D109B35}" type="presParOf" srcId="{0BE0801B-936F-4659-951C-2A6DB91F2072}" destId="{E8A30078-299D-4E52-852F-1F923B29A520}" srcOrd="5" destOrd="0" presId="urn:microsoft.com/office/officeart/2005/8/layout/funnel1"/>
  </dgm:cxnLst>
  <dgm:bg>
    <a:effectLst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7DF222-DF1E-4B1D-92AE-A522FCE83545}">
      <dsp:nvSpPr>
        <dsp:cNvPr id="0" name=""/>
        <dsp:cNvSpPr/>
      </dsp:nvSpPr>
      <dsp:spPr>
        <a:xfrm>
          <a:off x="784825" y="164217"/>
          <a:ext cx="1725246" cy="599155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EB41A9-BF73-4312-B2FC-DFF9CA16F107}">
      <dsp:nvSpPr>
        <dsp:cNvPr id="0" name=""/>
        <dsp:cNvSpPr/>
      </dsp:nvSpPr>
      <dsp:spPr>
        <a:xfrm>
          <a:off x="1482948" y="1612296"/>
          <a:ext cx="334350" cy="213984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D72819-97BE-486B-A6CB-7A8A8EAAF33C}">
      <dsp:nvSpPr>
        <dsp:cNvPr id="0" name=""/>
        <dsp:cNvSpPr/>
      </dsp:nvSpPr>
      <dsp:spPr>
        <a:xfrm>
          <a:off x="847683" y="1852330"/>
          <a:ext cx="1604880" cy="92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Hire</a:t>
          </a:r>
          <a:endParaRPr lang="en-US" sz="1000" kern="1200" dirty="0"/>
        </a:p>
      </dsp:txBody>
      <dsp:txXfrm>
        <a:off x="847683" y="1852330"/>
        <a:ext cx="1604880" cy="92076"/>
      </dsp:txXfrm>
    </dsp:sp>
    <dsp:sp modelId="{3CDBE180-5858-4FCA-879E-9718693C20ED}">
      <dsp:nvSpPr>
        <dsp:cNvPr id="0" name=""/>
        <dsp:cNvSpPr/>
      </dsp:nvSpPr>
      <dsp:spPr>
        <a:xfrm>
          <a:off x="1357071" y="848873"/>
          <a:ext cx="601830" cy="6018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Past Screening (20)</a:t>
          </a:r>
          <a:endParaRPr lang="en-US" sz="600" kern="1200" dirty="0"/>
        </a:p>
      </dsp:txBody>
      <dsp:txXfrm>
        <a:off x="1445207" y="937009"/>
        <a:ext cx="425558" cy="425558"/>
      </dsp:txXfrm>
    </dsp:sp>
    <dsp:sp modelId="{2C78B262-402A-4549-8116-1383B9B5BBFC}">
      <dsp:nvSpPr>
        <dsp:cNvPr id="0" name=""/>
        <dsp:cNvSpPr/>
      </dsp:nvSpPr>
      <dsp:spPr>
        <a:xfrm>
          <a:off x="1348058" y="173384"/>
          <a:ext cx="601830" cy="6018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Candidates (100)</a:t>
          </a:r>
          <a:endParaRPr lang="en-US" sz="600" kern="1200" dirty="0"/>
        </a:p>
      </dsp:txBody>
      <dsp:txXfrm>
        <a:off x="1436194" y="261520"/>
        <a:ext cx="425558" cy="425558"/>
      </dsp:txXfrm>
    </dsp:sp>
    <dsp:sp modelId="{E8A30078-299D-4E52-852F-1F923B29A520}">
      <dsp:nvSpPr>
        <dsp:cNvPr id="0" name=""/>
        <dsp:cNvSpPr/>
      </dsp:nvSpPr>
      <dsp:spPr>
        <a:xfrm>
          <a:off x="713943" y="90660"/>
          <a:ext cx="1872360" cy="1497888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10D17DE-D479-4117-8D11-900348D30D10}" type="datetimeFigureOut">
              <a:rPr lang="en-US"/>
              <a:pPr>
                <a:defRPr/>
              </a:pPr>
              <a:t>10/16/2017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81C5D42-DE61-4945-96D4-91BF9B1246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676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A2F4086-1052-4EB2-A914-E9D6B82EBEDC}" type="datetimeFigureOut">
              <a:rPr lang="en-US"/>
              <a:pPr>
                <a:defRPr/>
              </a:pPr>
              <a:t>10/16/2017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195DAC5-FE61-431B-894A-9CB4AD3380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431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36650" y="688975"/>
            <a:ext cx="4681538" cy="35115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spcBef>
                <a:spcPct val="0"/>
              </a:spcBef>
              <a:buFont typeface="+mj-lt"/>
              <a:buAutoNum type="arabicPeriod"/>
            </a:pPr>
            <a:r>
              <a:rPr lang="en-US" altLang="en-US" dirty="0" smtClean="0"/>
              <a:t>Gilead</a:t>
            </a:r>
            <a:r>
              <a:rPr lang="en-US" altLang="en-US" baseline="0" dirty="0" smtClean="0"/>
              <a:t>: Global bio-pharmaceutical company headquartered in Foster City with primary medication in HIV, Liver, and Oncology TAs</a:t>
            </a:r>
          </a:p>
          <a:p>
            <a:pPr marL="228600" indent="-228600" eaLnBrk="1" hangingPunct="1">
              <a:spcBef>
                <a:spcPct val="0"/>
              </a:spcBef>
              <a:buFont typeface="+mj-lt"/>
              <a:buAutoNum type="arabicPeriod"/>
            </a:pPr>
            <a:r>
              <a:rPr lang="en-US" altLang="en-US" baseline="0" dirty="0" smtClean="0"/>
              <a:t>Approx. 9,000 employees in R&amp;D, Commercial, and G&amp;A functions</a:t>
            </a:r>
            <a:endParaRPr lang="en-US" alt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alibri" pitchFamily="34" charset="0"/>
              <a:buAutoNum type="arabicPeriod"/>
              <a:tabLst/>
              <a:defRPr/>
            </a:pPr>
            <a:r>
              <a:rPr lang="en-US" altLang="en-US" dirty="0" smtClean="0"/>
              <a:t>Time to hire and</a:t>
            </a:r>
            <a:r>
              <a:rPr lang="en-US" altLang="en-US" baseline="0" dirty="0" smtClean="0"/>
              <a:t> </a:t>
            </a:r>
            <a:r>
              <a:rPr lang="en-US" altLang="en-US" dirty="0" smtClean="0"/>
              <a:t>Onboarding experience</a:t>
            </a:r>
          </a:p>
          <a:p>
            <a:pPr marL="228600" indent="-228600" eaLnBrk="1" hangingPunct="1">
              <a:spcBef>
                <a:spcPct val="0"/>
              </a:spcBef>
              <a:buFont typeface="Calibri" pitchFamily="34" charset="0"/>
              <a:buAutoNum type="arabicPeriod"/>
            </a:pPr>
            <a:r>
              <a:rPr lang="en-US" altLang="en-US" dirty="0" smtClean="0"/>
              <a:t>Tenure (duration analysis)</a:t>
            </a:r>
          </a:p>
          <a:p>
            <a:pPr marL="228600" indent="-228600" eaLnBrk="1" hangingPunct="1">
              <a:spcBef>
                <a:spcPct val="0"/>
              </a:spcBef>
              <a:buFont typeface="Calibri" pitchFamily="34" charset="0"/>
              <a:buAutoNum type="arabicPeriod"/>
            </a:pPr>
            <a:r>
              <a:rPr lang="en-US" altLang="en-US" dirty="0" smtClean="0"/>
              <a:t>On the job performance</a:t>
            </a:r>
          </a:p>
          <a:p>
            <a:pPr marL="228600" indent="-228600" eaLnBrk="1" hangingPunct="1">
              <a:spcBef>
                <a:spcPct val="0"/>
              </a:spcBef>
              <a:buFont typeface="Calibri" pitchFamily="34" charset="0"/>
              <a:buAutoNum type="arabicPeriod"/>
            </a:pPr>
            <a:r>
              <a:rPr lang="en-US" altLang="en-US" dirty="0" smtClean="0"/>
              <a:t>QoH index = (Post-Hire Performance + Candidate Satisfaction + Retention) / 3</a:t>
            </a:r>
          </a:p>
          <a:p>
            <a:pPr marL="228600" indent="-228600" eaLnBrk="1" hangingPunct="1">
              <a:spcBef>
                <a:spcPct val="0"/>
              </a:spcBef>
              <a:buFont typeface="Calibri" pitchFamily="34" charset="0"/>
              <a:buAutoNum type="arabicPeriod"/>
            </a:pPr>
            <a:r>
              <a:rPr lang="en-US" altLang="en-US" dirty="0" smtClean="0"/>
              <a:t>Hiring Manager Satisfaction</a:t>
            </a:r>
          </a:p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alibri" pitchFamily="34" charset="0"/>
              <a:buAutoNum type="arabicPeriod"/>
              <a:tabLst/>
              <a:defRPr/>
            </a:pPr>
            <a:r>
              <a:rPr lang="en-US" altLang="en-US" dirty="0" smtClean="0"/>
              <a:t>Eventually layer-in network analysis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C5D2E2-07C8-4DB6-BAB5-F688577D0B54}" type="slidenum">
              <a:rPr lang="en-US" altLang="en-US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spcBef>
                <a:spcPct val="0"/>
              </a:spcBef>
              <a:buFont typeface="Calibri" pitchFamily="34" charset="0"/>
              <a:buAutoNum type="arabicPeriod"/>
            </a:pPr>
            <a:r>
              <a:rPr lang="en-US" altLang="en-US" dirty="0" smtClean="0"/>
              <a:t>High</a:t>
            </a:r>
            <a:r>
              <a:rPr lang="en-US" altLang="en-US" baseline="0" dirty="0" smtClean="0"/>
              <a:t> performing team with multiple leaders can create flight risk</a:t>
            </a:r>
          </a:p>
          <a:p>
            <a:pPr marL="228600" indent="-228600" eaLnBrk="1" hangingPunct="1">
              <a:spcBef>
                <a:spcPct val="0"/>
              </a:spcBef>
              <a:buFont typeface="Calibri" pitchFamily="34" charset="0"/>
              <a:buAutoNum type="arabicPeriod"/>
            </a:pPr>
            <a:r>
              <a:rPr lang="en-US" altLang="en-US" baseline="0" dirty="0" smtClean="0"/>
              <a:t>Deploy leaders in areas that require guidance to execute</a:t>
            </a:r>
          </a:p>
          <a:p>
            <a:pPr marL="228600" indent="-228600" eaLnBrk="1" hangingPunct="1">
              <a:spcBef>
                <a:spcPct val="0"/>
              </a:spcBef>
              <a:buFont typeface="Calibri" pitchFamily="34" charset="0"/>
              <a:buAutoNum type="arabicPeriod"/>
            </a:pPr>
            <a:r>
              <a:rPr lang="en-US" altLang="en-US" dirty="0" smtClean="0"/>
              <a:t>Good managers can be identified by </a:t>
            </a:r>
            <a:r>
              <a:rPr lang="en-US" altLang="en-US" baseline="0" dirty="0" smtClean="0"/>
              <a:t>4Cs – Conflict, Communication, Confidence, and Conscience</a:t>
            </a:r>
          </a:p>
          <a:p>
            <a:pPr marL="228600" indent="-228600" eaLnBrk="1" hangingPunct="1">
              <a:spcBef>
                <a:spcPct val="0"/>
              </a:spcBef>
              <a:buFont typeface="Calibri" pitchFamily="34" charset="0"/>
              <a:buAutoNum type="arabicPeriod"/>
            </a:pPr>
            <a:r>
              <a:rPr lang="en-US" altLang="en-US" dirty="0" smtClean="0"/>
              <a:t>Internal rotation</a:t>
            </a:r>
            <a:r>
              <a:rPr lang="en-US" altLang="en-US" baseline="0" dirty="0" smtClean="0"/>
              <a:t> can be leveraged as a leadership opportunity to test bench strength and build the muscle</a:t>
            </a:r>
          </a:p>
          <a:p>
            <a:pPr marL="228600" indent="-228600" eaLnBrk="1" hangingPunct="1">
              <a:spcBef>
                <a:spcPct val="0"/>
              </a:spcBef>
              <a:buFont typeface="Calibri" pitchFamily="34" charset="0"/>
              <a:buAutoNum type="arabicPeriod"/>
            </a:pPr>
            <a:r>
              <a:rPr lang="en-US" altLang="en-US" baseline="0" dirty="0" smtClean="0"/>
              <a:t>Quantify managing a resource as % of productivity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79D2B3-0E50-417B-8BC4-FB182D08A95E}" type="slidenum">
              <a:rPr lang="en-US" altLang="en-US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spcBef>
                <a:spcPct val="0"/>
              </a:spcBef>
              <a:buFont typeface="Calibri" pitchFamily="34" charset="0"/>
              <a:buAutoNum type="arabicPeriod"/>
            </a:pPr>
            <a:r>
              <a:rPr lang="en-US" altLang="en-US" baseline="0" dirty="0" smtClean="0"/>
              <a:t>Removing administrative overhead can free-up time for core competencies</a:t>
            </a:r>
          </a:p>
          <a:p>
            <a:pPr marL="228600" indent="-228600" eaLnBrk="1" hangingPunct="1">
              <a:spcBef>
                <a:spcPct val="0"/>
              </a:spcBef>
              <a:buFont typeface="Calibri" pitchFamily="34" charset="0"/>
              <a:buAutoNum type="arabicPeriod"/>
            </a:pPr>
            <a:r>
              <a:rPr lang="en-US" altLang="en-US" baseline="0" dirty="0" smtClean="0"/>
              <a:t>Automation guarantees quality: improves insights for data-driven organizations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B2EC4BD-F590-49E0-A75E-6DD4921839CC}" type="slidenum">
              <a:rPr lang="en-US" altLang="en-US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en-US" dirty="0" smtClean="0"/>
              <a:t>About 50%</a:t>
            </a:r>
            <a:r>
              <a:rPr lang="en-US" altLang="en-US" baseline="0" dirty="0" smtClean="0"/>
              <a:t> of jobs are highly susceptible to automation by adapting current technology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en-US" baseline="0" dirty="0" smtClean="0"/>
              <a:t>With advancement in NLP technologies, these numbers could go even higher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95DAC5-FE61-431B-894A-9CB4AD33805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92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Lowest in education sector</a:t>
            </a:r>
            <a:r>
              <a:rPr lang="en-US" baseline="0" dirty="0" smtClean="0"/>
              <a:t> (27%)</a:t>
            </a:r>
          </a:p>
          <a:p>
            <a:r>
              <a:rPr lang="en-US" baseline="0" dirty="0" smtClean="0"/>
              <a:t>Healthcare (36%)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95DAC5-FE61-431B-894A-9CB4AD33805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81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Gilea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0"/>
            <a:ext cx="9144000" cy="276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69"/>
          <p:cNvGrpSpPr>
            <a:grpSpLocks/>
          </p:cNvGrpSpPr>
          <p:nvPr userDrawn="1"/>
        </p:nvGrpSpPr>
        <p:grpSpPr bwMode="auto">
          <a:xfrm>
            <a:off x="468313" y="6176963"/>
            <a:ext cx="1112837" cy="414337"/>
            <a:chOff x="2129292" y="6042025"/>
            <a:chExt cx="1176337" cy="438150"/>
          </a:xfrm>
        </p:grpSpPr>
        <p:sp>
          <p:nvSpPr>
            <p:cNvPr id="6" name="AutoShape 61"/>
            <p:cNvSpPr>
              <a:spLocks noChangeAspect="1" noChangeArrowheads="1" noTextEdit="1"/>
            </p:cNvSpPr>
            <p:nvPr userDrawn="1"/>
          </p:nvSpPr>
          <p:spPr bwMode="auto">
            <a:xfrm>
              <a:off x="2129292" y="6042025"/>
              <a:ext cx="1172981" cy="438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Aft>
                  <a:spcPct val="25000"/>
                </a:spcAft>
                <a:buFontTx/>
                <a:buChar char="•"/>
                <a:defRPr/>
              </a:pPr>
              <a:endParaRPr lang="en-US" sz="2400" b="1" baseline="-25000" dirty="0">
                <a:solidFill>
                  <a:srgbClr val="D11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ＭＳ Ｐゴシック" pitchFamily="34" charset="-128"/>
              </a:endParaRPr>
            </a:p>
          </p:txBody>
        </p:sp>
        <p:sp>
          <p:nvSpPr>
            <p:cNvPr id="7" name="Freeform 63"/>
            <p:cNvSpPr>
              <a:spLocks/>
            </p:cNvSpPr>
            <p:nvPr userDrawn="1"/>
          </p:nvSpPr>
          <p:spPr bwMode="auto">
            <a:xfrm>
              <a:off x="2461553" y="6117568"/>
              <a:ext cx="140959" cy="159481"/>
            </a:xfrm>
            <a:custGeom>
              <a:avLst/>
              <a:gdLst/>
              <a:ahLst/>
              <a:cxnLst>
                <a:cxn ang="0">
                  <a:pos x="37" y="24"/>
                </a:cxn>
                <a:cxn ang="0">
                  <a:pos x="37" y="42"/>
                </a:cxn>
                <a:cxn ang="0">
                  <a:pos x="28" y="43"/>
                </a:cxn>
                <a:cxn ang="0">
                  <a:pos x="9" y="25"/>
                </a:cxn>
                <a:cxn ang="0">
                  <a:pos x="29" y="7"/>
                </a:cxn>
                <a:cxn ang="0">
                  <a:pos x="41" y="10"/>
                </a:cxn>
                <a:cxn ang="0">
                  <a:pos x="42" y="10"/>
                </a:cxn>
                <a:cxn ang="0">
                  <a:pos x="44" y="3"/>
                </a:cxn>
                <a:cxn ang="0">
                  <a:pos x="43" y="3"/>
                </a:cxn>
                <a:cxn ang="0">
                  <a:pos x="29" y="0"/>
                </a:cxn>
                <a:cxn ang="0">
                  <a:pos x="0" y="25"/>
                </a:cxn>
                <a:cxn ang="0">
                  <a:pos x="8" y="43"/>
                </a:cxn>
                <a:cxn ang="0">
                  <a:pos x="28" y="50"/>
                </a:cxn>
                <a:cxn ang="0">
                  <a:pos x="45" y="47"/>
                </a:cxn>
                <a:cxn ang="0">
                  <a:pos x="45" y="47"/>
                </a:cxn>
                <a:cxn ang="0">
                  <a:pos x="45" y="24"/>
                </a:cxn>
                <a:cxn ang="0">
                  <a:pos x="37" y="24"/>
                </a:cxn>
              </a:cxnLst>
              <a:rect l="0" t="0" r="r" b="b"/>
              <a:pathLst>
                <a:path w="45" h="50">
                  <a:moveTo>
                    <a:pt x="37" y="24"/>
                  </a:moveTo>
                  <a:cubicBezTo>
                    <a:pt x="37" y="42"/>
                    <a:pt x="37" y="42"/>
                    <a:pt x="37" y="42"/>
                  </a:cubicBezTo>
                  <a:cubicBezTo>
                    <a:pt x="36" y="42"/>
                    <a:pt x="33" y="43"/>
                    <a:pt x="28" y="43"/>
                  </a:cubicBezTo>
                  <a:cubicBezTo>
                    <a:pt x="17" y="43"/>
                    <a:pt x="9" y="36"/>
                    <a:pt x="9" y="25"/>
                  </a:cubicBezTo>
                  <a:cubicBezTo>
                    <a:pt x="9" y="14"/>
                    <a:pt x="17" y="7"/>
                    <a:pt x="29" y="7"/>
                  </a:cubicBezTo>
                  <a:cubicBezTo>
                    <a:pt x="34" y="7"/>
                    <a:pt x="37" y="8"/>
                    <a:pt x="41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1" y="1"/>
                    <a:pt x="35" y="0"/>
                    <a:pt x="29" y="0"/>
                  </a:cubicBezTo>
                  <a:cubicBezTo>
                    <a:pt x="9" y="0"/>
                    <a:pt x="0" y="13"/>
                    <a:pt x="0" y="25"/>
                  </a:cubicBezTo>
                  <a:cubicBezTo>
                    <a:pt x="0" y="32"/>
                    <a:pt x="3" y="39"/>
                    <a:pt x="8" y="43"/>
                  </a:cubicBezTo>
                  <a:cubicBezTo>
                    <a:pt x="13" y="48"/>
                    <a:pt x="19" y="50"/>
                    <a:pt x="28" y="50"/>
                  </a:cubicBezTo>
                  <a:cubicBezTo>
                    <a:pt x="35" y="50"/>
                    <a:pt x="42" y="48"/>
                    <a:pt x="45" y="47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5" y="24"/>
                    <a:pt x="45" y="24"/>
                    <a:pt x="45" y="24"/>
                  </a:cubicBezTo>
                  <a:lnTo>
                    <a:pt x="37" y="24"/>
                  </a:lnTo>
                  <a:close/>
                </a:path>
              </a:pathLst>
            </a:custGeom>
            <a:solidFill>
              <a:srgbClr val="5A5B5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Aft>
                  <a:spcPct val="25000"/>
                </a:spcAft>
                <a:buFontTx/>
                <a:buChar char="•"/>
                <a:defRPr/>
              </a:pPr>
              <a:endParaRPr lang="en-US" sz="2400" b="1" baseline="-25000" dirty="0">
                <a:solidFill>
                  <a:srgbClr val="D11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ＭＳ Ｐゴシック" pitchFamily="34" charset="-128"/>
              </a:endParaRPr>
            </a:p>
          </p:txBody>
        </p:sp>
        <p:sp>
          <p:nvSpPr>
            <p:cNvPr id="8" name="Rectangle 64"/>
            <p:cNvSpPr>
              <a:spLocks noChangeArrowheads="1"/>
            </p:cNvSpPr>
            <p:nvPr userDrawn="1"/>
          </p:nvSpPr>
          <p:spPr bwMode="auto">
            <a:xfrm>
              <a:off x="2651176" y="6120925"/>
              <a:ext cx="25172" cy="152766"/>
            </a:xfrm>
            <a:prstGeom prst="rect">
              <a:avLst/>
            </a:prstGeom>
            <a:solidFill>
              <a:srgbClr val="5A5B5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Aft>
                  <a:spcPct val="25000"/>
                </a:spcAft>
                <a:buFontTx/>
                <a:buChar char="•"/>
                <a:defRPr/>
              </a:pPr>
              <a:endParaRPr lang="en-US" sz="2400" b="1" baseline="-25000" dirty="0">
                <a:solidFill>
                  <a:srgbClr val="D11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ＭＳ Ｐゴシック" pitchFamily="34" charset="-128"/>
              </a:endParaRPr>
            </a:p>
          </p:txBody>
        </p:sp>
        <p:sp>
          <p:nvSpPr>
            <p:cNvPr id="9" name="Freeform 65"/>
            <p:cNvSpPr>
              <a:spLocks/>
            </p:cNvSpPr>
            <p:nvPr userDrawn="1"/>
          </p:nvSpPr>
          <p:spPr bwMode="auto">
            <a:xfrm>
              <a:off x="2726690" y="6120925"/>
              <a:ext cx="99006" cy="152766"/>
            </a:xfrm>
            <a:custGeom>
              <a:avLst/>
              <a:gdLst/>
              <a:ahLst/>
              <a:cxnLst>
                <a:cxn ang="0">
                  <a:pos x="22" y="97"/>
                </a:cxn>
                <a:cxn ang="0">
                  <a:pos x="22" y="0"/>
                </a:cxn>
                <a:cxn ang="0">
                  <a:pos x="0" y="0"/>
                </a:cxn>
                <a:cxn ang="0">
                  <a:pos x="0" y="114"/>
                </a:cxn>
                <a:cxn ang="0">
                  <a:pos x="74" y="114"/>
                </a:cxn>
                <a:cxn ang="0">
                  <a:pos x="74" y="97"/>
                </a:cxn>
                <a:cxn ang="0">
                  <a:pos x="22" y="97"/>
                </a:cxn>
              </a:cxnLst>
              <a:rect l="0" t="0" r="r" b="b"/>
              <a:pathLst>
                <a:path w="74" h="114">
                  <a:moveTo>
                    <a:pt x="22" y="97"/>
                  </a:moveTo>
                  <a:lnTo>
                    <a:pt x="22" y="0"/>
                  </a:lnTo>
                  <a:lnTo>
                    <a:pt x="0" y="0"/>
                  </a:lnTo>
                  <a:lnTo>
                    <a:pt x="0" y="114"/>
                  </a:lnTo>
                  <a:lnTo>
                    <a:pt x="74" y="114"/>
                  </a:lnTo>
                  <a:lnTo>
                    <a:pt x="74" y="97"/>
                  </a:lnTo>
                  <a:lnTo>
                    <a:pt x="22" y="97"/>
                  </a:lnTo>
                  <a:close/>
                </a:path>
              </a:pathLst>
            </a:custGeom>
            <a:solidFill>
              <a:srgbClr val="5A5B5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Aft>
                  <a:spcPct val="25000"/>
                </a:spcAft>
                <a:buFontTx/>
                <a:buChar char="•"/>
                <a:defRPr/>
              </a:pPr>
              <a:endParaRPr lang="en-US" sz="2400" b="1" baseline="-25000" dirty="0">
                <a:solidFill>
                  <a:srgbClr val="D11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ＭＳ Ｐゴシック" pitchFamily="34" charset="-128"/>
              </a:endParaRPr>
            </a:p>
          </p:txBody>
        </p:sp>
        <p:sp>
          <p:nvSpPr>
            <p:cNvPr id="10" name="Freeform 66"/>
            <p:cNvSpPr>
              <a:spLocks/>
            </p:cNvSpPr>
            <p:nvPr userDrawn="1"/>
          </p:nvSpPr>
          <p:spPr bwMode="auto">
            <a:xfrm>
              <a:off x="2860937" y="6120925"/>
              <a:ext cx="99006" cy="152766"/>
            </a:xfrm>
            <a:custGeom>
              <a:avLst/>
              <a:gdLst/>
              <a:ahLst/>
              <a:cxnLst>
                <a:cxn ang="0">
                  <a:pos x="18" y="97"/>
                </a:cxn>
                <a:cxn ang="0">
                  <a:pos x="18" y="64"/>
                </a:cxn>
                <a:cxn ang="0">
                  <a:pos x="66" y="64"/>
                </a:cxn>
                <a:cxn ang="0">
                  <a:pos x="66" y="45"/>
                </a:cxn>
                <a:cxn ang="0">
                  <a:pos x="18" y="45"/>
                </a:cxn>
                <a:cxn ang="0">
                  <a:pos x="18" y="17"/>
                </a:cxn>
                <a:cxn ang="0">
                  <a:pos x="68" y="17"/>
                </a:cxn>
                <a:cxn ang="0">
                  <a:pos x="68" y="0"/>
                </a:cxn>
                <a:cxn ang="0">
                  <a:pos x="0" y="0"/>
                </a:cxn>
                <a:cxn ang="0">
                  <a:pos x="0" y="114"/>
                </a:cxn>
                <a:cxn ang="0">
                  <a:pos x="73" y="114"/>
                </a:cxn>
                <a:cxn ang="0">
                  <a:pos x="73" y="97"/>
                </a:cxn>
                <a:cxn ang="0">
                  <a:pos x="18" y="97"/>
                </a:cxn>
              </a:cxnLst>
              <a:rect l="0" t="0" r="r" b="b"/>
              <a:pathLst>
                <a:path w="73" h="114">
                  <a:moveTo>
                    <a:pt x="18" y="97"/>
                  </a:moveTo>
                  <a:lnTo>
                    <a:pt x="18" y="64"/>
                  </a:lnTo>
                  <a:lnTo>
                    <a:pt x="66" y="64"/>
                  </a:lnTo>
                  <a:lnTo>
                    <a:pt x="66" y="45"/>
                  </a:lnTo>
                  <a:lnTo>
                    <a:pt x="18" y="45"/>
                  </a:lnTo>
                  <a:lnTo>
                    <a:pt x="18" y="17"/>
                  </a:lnTo>
                  <a:lnTo>
                    <a:pt x="68" y="17"/>
                  </a:lnTo>
                  <a:lnTo>
                    <a:pt x="68" y="0"/>
                  </a:lnTo>
                  <a:lnTo>
                    <a:pt x="0" y="0"/>
                  </a:lnTo>
                  <a:lnTo>
                    <a:pt x="0" y="114"/>
                  </a:lnTo>
                  <a:lnTo>
                    <a:pt x="73" y="114"/>
                  </a:lnTo>
                  <a:lnTo>
                    <a:pt x="73" y="97"/>
                  </a:lnTo>
                  <a:lnTo>
                    <a:pt x="18" y="97"/>
                  </a:lnTo>
                  <a:close/>
                </a:path>
              </a:pathLst>
            </a:custGeom>
            <a:solidFill>
              <a:srgbClr val="5A5B5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Aft>
                  <a:spcPct val="25000"/>
                </a:spcAft>
                <a:buFontTx/>
                <a:buChar char="•"/>
                <a:defRPr/>
              </a:pPr>
              <a:endParaRPr lang="en-US" sz="2400" b="1" baseline="-25000" dirty="0">
                <a:solidFill>
                  <a:srgbClr val="D11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ＭＳ Ｐゴシック" pitchFamily="34" charset="-128"/>
              </a:endParaRPr>
            </a:p>
          </p:txBody>
        </p:sp>
        <p:sp>
          <p:nvSpPr>
            <p:cNvPr id="11" name="Freeform 67"/>
            <p:cNvSpPr>
              <a:spLocks noEditPoints="1"/>
            </p:cNvSpPr>
            <p:nvPr userDrawn="1"/>
          </p:nvSpPr>
          <p:spPr bwMode="auto">
            <a:xfrm>
              <a:off x="2988471" y="6120925"/>
              <a:ext cx="142637" cy="152766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18" y="0"/>
                </a:cxn>
                <a:cxn ang="0">
                  <a:pos x="0" y="48"/>
                </a:cxn>
                <a:cxn ang="0">
                  <a:pos x="8" y="48"/>
                </a:cxn>
                <a:cxn ang="0">
                  <a:pos x="14" y="34"/>
                </a:cxn>
                <a:cxn ang="0">
                  <a:pos x="31" y="34"/>
                </a:cxn>
                <a:cxn ang="0">
                  <a:pos x="37" y="48"/>
                </a:cxn>
                <a:cxn ang="0">
                  <a:pos x="45" y="48"/>
                </a:cxn>
                <a:cxn ang="0">
                  <a:pos x="27" y="0"/>
                </a:cxn>
                <a:cxn ang="0">
                  <a:pos x="22" y="9"/>
                </a:cxn>
                <a:cxn ang="0">
                  <a:pos x="29" y="27"/>
                </a:cxn>
                <a:cxn ang="0">
                  <a:pos x="16" y="27"/>
                </a:cxn>
                <a:cxn ang="0">
                  <a:pos x="22" y="9"/>
                </a:cxn>
              </a:cxnLst>
              <a:rect l="0" t="0" r="r" b="b"/>
              <a:pathLst>
                <a:path w="45" h="48">
                  <a:moveTo>
                    <a:pt x="27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27" y="0"/>
                  </a:lnTo>
                  <a:close/>
                  <a:moveTo>
                    <a:pt x="22" y="9"/>
                  </a:moveTo>
                  <a:cubicBezTo>
                    <a:pt x="23" y="11"/>
                    <a:pt x="27" y="23"/>
                    <a:pt x="29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27"/>
                    <a:pt x="22" y="11"/>
                    <a:pt x="22" y="9"/>
                  </a:cubicBezTo>
                  <a:close/>
                </a:path>
              </a:pathLst>
            </a:custGeom>
            <a:solidFill>
              <a:srgbClr val="5A5B5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Aft>
                  <a:spcPct val="25000"/>
                </a:spcAft>
                <a:buFontTx/>
                <a:buChar char="•"/>
                <a:defRPr/>
              </a:pPr>
              <a:endParaRPr lang="en-US" sz="2400" b="1" baseline="-25000" dirty="0">
                <a:solidFill>
                  <a:srgbClr val="D11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ＭＳ Ｐゴシック" pitchFamily="34" charset="-128"/>
              </a:endParaRPr>
            </a:p>
          </p:txBody>
        </p:sp>
        <p:sp>
          <p:nvSpPr>
            <p:cNvPr id="12" name="Freeform 68"/>
            <p:cNvSpPr>
              <a:spLocks/>
            </p:cNvSpPr>
            <p:nvPr userDrawn="1"/>
          </p:nvSpPr>
          <p:spPr bwMode="auto">
            <a:xfrm>
              <a:off x="3162992" y="6117568"/>
              <a:ext cx="142637" cy="159481"/>
            </a:xfrm>
            <a:custGeom>
              <a:avLst/>
              <a:gdLst/>
              <a:ahLst/>
              <a:cxnLst>
                <a:cxn ang="0">
                  <a:pos x="38" y="7"/>
                </a:cxn>
                <a:cxn ang="0">
                  <a:pos x="16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16" y="7"/>
                </a:cxn>
                <a:cxn ang="0">
                  <a:pos x="32" y="13"/>
                </a:cxn>
                <a:cxn ang="0">
                  <a:pos x="36" y="24"/>
                </a:cxn>
                <a:cxn ang="0">
                  <a:pos x="31" y="37"/>
                </a:cxn>
                <a:cxn ang="0">
                  <a:pos x="15" y="43"/>
                </a:cxn>
                <a:cxn ang="0">
                  <a:pos x="8" y="43"/>
                </a:cxn>
                <a:cxn ang="0">
                  <a:pos x="8" y="20"/>
                </a:cxn>
                <a:cxn ang="0">
                  <a:pos x="0" y="20"/>
                </a:cxn>
                <a:cxn ang="0">
                  <a:pos x="0" y="49"/>
                </a:cxn>
                <a:cxn ang="0">
                  <a:pos x="1" y="49"/>
                </a:cxn>
                <a:cxn ang="0">
                  <a:pos x="14" y="50"/>
                </a:cxn>
                <a:cxn ang="0">
                  <a:pos x="38" y="42"/>
                </a:cxn>
                <a:cxn ang="0">
                  <a:pos x="45" y="24"/>
                </a:cxn>
                <a:cxn ang="0">
                  <a:pos x="38" y="7"/>
                </a:cxn>
              </a:cxnLst>
              <a:rect l="0" t="0" r="r" b="b"/>
              <a:pathLst>
                <a:path w="45" h="50">
                  <a:moveTo>
                    <a:pt x="38" y="7"/>
                  </a:moveTo>
                  <a:cubicBezTo>
                    <a:pt x="33" y="2"/>
                    <a:pt x="2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23" y="7"/>
                    <a:pt x="29" y="9"/>
                    <a:pt x="32" y="13"/>
                  </a:cubicBezTo>
                  <a:cubicBezTo>
                    <a:pt x="35" y="15"/>
                    <a:pt x="36" y="19"/>
                    <a:pt x="36" y="24"/>
                  </a:cubicBezTo>
                  <a:cubicBezTo>
                    <a:pt x="36" y="29"/>
                    <a:pt x="35" y="34"/>
                    <a:pt x="31" y="37"/>
                  </a:cubicBezTo>
                  <a:cubicBezTo>
                    <a:pt x="28" y="41"/>
                    <a:pt x="22" y="43"/>
                    <a:pt x="15" y="43"/>
                  </a:cubicBezTo>
                  <a:cubicBezTo>
                    <a:pt x="13" y="43"/>
                    <a:pt x="10" y="43"/>
                    <a:pt x="8" y="43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5" y="50"/>
                    <a:pt x="9" y="50"/>
                    <a:pt x="14" y="50"/>
                  </a:cubicBezTo>
                  <a:cubicBezTo>
                    <a:pt x="24" y="50"/>
                    <a:pt x="33" y="47"/>
                    <a:pt x="38" y="42"/>
                  </a:cubicBezTo>
                  <a:cubicBezTo>
                    <a:pt x="42" y="38"/>
                    <a:pt x="45" y="31"/>
                    <a:pt x="45" y="24"/>
                  </a:cubicBezTo>
                  <a:cubicBezTo>
                    <a:pt x="45" y="17"/>
                    <a:pt x="43" y="11"/>
                    <a:pt x="38" y="7"/>
                  </a:cubicBezTo>
                  <a:close/>
                </a:path>
              </a:pathLst>
            </a:custGeom>
            <a:solidFill>
              <a:srgbClr val="5A5B5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Aft>
                  <a:spcPct val="25000"/>
                </a:spcAft>
                <a:buFontTx/>
                <a:buChar char="•"/>
                <a:defRPr/>
              </a:pPr>
              <a:endParaRPr lang="en-US" sz="2400" b="1" baseline="-25000" dirty="0">
                <a:solidFill>
                  <a:srgbClr val="D11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ＭＳ Ｐゴシック" pitchFamily="34" charset="-128"/>
              </a:endParaRPr>
            </a:p>
          </p:txBody>
        </p:sp>
        <p:sp>
          <p:nvSpPr>
            <p:cNvPr id="13" name="Freeform 69"/>
            <p:cNvSpPr>
              <a:spLocks/>
            </p:cNvSpPr>
            <p:nvPr userDrawn="1"/>
          </p:nvSpPr>
          <p:spPr bwMode="auto">
            <a:xfrm>
              <a:off x="2461553" y="6117568"/>
              <a:ext cx="140959" cy="159481"/>
            </a:xfrm>
            <a:custGeom>
              <a:avLst/>
              <a:gdLst/>
              <a:ahLst/>
              <a:cxnLst>
                <a:cxn ang="0">
                  <a:pos x="37" y="24"/>
                </a:cxn>
                <a:cxn ang="0">
                  <a:pos x="37" y="42"/>
                </a:cxn>
                <a:cxn ang="0">
                  <a:pos x="28" y="43"/>
                </a:cxn>
                <a:cxn ang="0">
                  <a:pos x="9" y="25"/>
                </a:cxn>
                <a:cxn ang="0">
                  <a:pos x="29" y="7"/>
                </a:cxn>
                <a:cxn ang="0">
                  <a:pos x="41" y="10"/>
                </a:cxn>
                <a:cxn ang="0">
                  <a:pos x="42" y="10"/>
                </a:cxn>
                <a:cxn ang="0">
                  <a:pos x="44" y="3"/>
                </a:cxn>
                <a:cxn ang="0">
                  <a:pos x="43" y="3"/>
                </a:cxn>
                <a:cxn ang="0">
                  <a:pos x="29" y="0"/>
                </a:cxn>
                <a:cxn ang="0">
                  <a:pos x="0" y="25"/>
                </a:cxn>
                <a:cxn ang="0">
                  <a:pos x="8" y="43"/>
                </a:cxn>
                <a:cxn ang="0">
                  <a:pos x="28" y="50"/>
                </a:cxn>
                <a:cxn ang="0">
                  <a:pos x="45" y="47"/>
                </a:cxn>
                <a:cxn ang="0">
                  <a:pos x="45" y="47"/>
                </a:cxn>
                <a:cxn ang="0">
                  <a:pos x="45" y="24"/>
                </a:cxn>
                <a:cxn ang="0">
                  <a:pos x="37" y="24"/>
                </a:cxn>
              </a:cxnLst>
              <a:rect l="0" t="0" r="r" b="b"/>
              <a:pathLst>
                <a:path w="45" h="50">
                  <a:moveTo>
                    <a:pt x="37" y="24"/>
                  </a:moveTo>
                  <a:cubicBezTo>
                    <a:pt x="37" y="42"/>
                    <a:pt x="37" y="42"/>
                    <a:pt x="37" y="42"/>
                  </a:cubicBezTo>
                  <a:cubicBezTo>
                    <a:pt x="36" y="42"/>
                    <a:pt x="33" y="43"/>
                    <a:pt x="28" y="43"/>
                  </a:cubicBezTo>
                  <a:cubicBezTo>
                    <a:pt x="17" y="43"/>
                    <a:pt x="9" y="36"/>
                    <a:pt x="9" y="25"/>
                  </a:cubicBezTo>
                  <a:cubicBezTo>
                    <a:pt x="9" y="14"/>
                    <a:pt x="17" y="7"/>
                    <a:pt x="29" y="7"/>
                  </a:cubicBezTo>
                  <a:cubicBezTo>
                    <a:pt x="34" y="7"/>
                    <a:pt x="37" y="8"/>
                    <a:pt x="41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1" y="1"/>
                    <a:pt x="35" y="0"/>
                    <a:pt x="29" y="0"/>
                  </a:cubicBezTo>
                  <a:cubicBezTo>
                    <a:pt x="9" y="0"/>
                    <a:pt x="0" y="13"/>
                    <a:pt x="0" y="25"/>
                  </a:cubicBezTo>
                  <a:cubicBezTo>
                    <a:pt x="0" y="32"/>
                    <a:pt x="3" y="39"/>
                    <a:pt x="8" y="43"/>
                  </a:cubicBezTo>
                  <a:cubicBezTo>
                    <a:pt x="13" y="48"/>
                    <a:pt x="19" y="50"/>
                    <a:pt x="28" y="50"/>
                  </a:cubicBezTo>
                  <a:cubicBezTo>
                    <a:pt x="35" y="50"/>
                    <a:pt x="42" y="48"/>
                    <a:pt x="45" y="47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5" y="24"/>
                    <a:pt x="45" y="24"/>
                    <a:pt x="45" y="24"/>
                  </a:cubicBezTo>
                  <a:lnTo>
                    <a:pt x="37" y="24"/>
                  </a:lnTo>
                  <a:close/>
                </a:path>
              </a:pathLst>
            </a:custGeom>
            <a:solidFill>
              <a:srgbClr val="5A5B5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Aft>
                  <a:spcPct val="25000"/>
                </a:spcAft>
                <a:buFontTx/>
                <a:buChar char="•"/>
                <a:defRPr/>
              </a:pPr>
              <a:endParaRPr lang="en-US" sz="2400" b="1" baseline="-25000" dirty="0">
                <a:solidFill>
                  <a:srgbClr val="D11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ＭＳ Ｐゴシック" pitchFamily="34" charset="-128"/>
              </a:endParaRPr>
            </a:p>
          </p:txBody>
        </p:sp>
        <p:sp>
          <p:nvSpPr>
            <p:cNvPr id="14" name="Rectangle 70"/>
            <p:cNvSpPr>
              <a:spLocks noChangeArrowheads="1"/>
            </p:cNvSpPr>
            <p:nvPr userDrawn="1"/>
          </p:nvSpPr>
          <p:spPr bwMode="auto">
            <a:xfrm>
              <a:off x="2651176" y="6120925"/>
              <a:ext cx="25172" cy="152766"/>
            </a:xfrm>
            <a:prstGeom prst="rect">
              <a:avLst/>
            </a:prstGeom>
            <a:solidFill>
              <a:srgbClr val="5A5B5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Aft>
                  <a:spcPct val="25000"/>
                </a:spcAft>
                <a:buFontTx/>
                <a:buChar char="•"/>
                <a:defRPr/>
              </a:pPr>
              <a:endParaRPr lang="en-US" sz="2400" b="1" baseline="-25000" dirty="0">
                <a:solidFill>
                  <a:srgbClr val="D11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ＭＳ Ｐゴシック" pitchFamily="34" charset="-128"/>
              </a:endParaRPr>
            </a:p>
          </p:txBody>
        </p:sp>
        <p:sp>
          <p:nvSpPr>
            <p:cNvPr id="15" name="Freeform 71"/>
            <p:cNvSpPr>
              <a:spLocks/>
            </p:cNvSpPr>
            <p:nvPr userDrawn="1"/>
          </p:nvSpPr>
          <p:spPr bwMode="auto">
            <a:xfrm>
              <a:off x="2726690" y="6120925"/>
              <a:ext cx="99006" cy="152766"/>
            </a:xfrm>
            <a:custGeom>
              <a:avLst/>
              <a:gdLst/>
              <a:ahLst/>
              <a:cxnLst>
                <a:cxn ang="0">
                  <a:pos x="22" y="97"/>
                </a:cxn>
                <a:cxn ang="0">
                  <a:pos x="22" y="0"/>
                </a:cxn>
                <a:cxn ang="0">
                  <a:pos x="0" y="0"/>
                </a:cxn>
                <a:cxn ang="0">
                  <a:pos x="0" y="114"/>
                </a:cxn>
                <a:cxn ang="0">
                  <a:pos x="74" y="114"/>
                </a:cxn>
                <a:cxn ang="0">
                  <a:pos x="74" y="97"/>
                </a:cxn>
                <a:cxn ang="0">
                  <a:pos x="22" y="97"/>
                </a:cxn>
              </a:cxnLst>
              <a:rect l="0" t="0" r="r" b="b"/>
              <a:pathLst>
                <a:path w="74" h="114">
                  <a:moveTo>
                    <a:pt x="22" y="97"/>
                  </a:moveTo>
                  <a:lnTo>
                    <a:pt x="22" y="0"/>
                  </a:lnTo>
                  <a:lnTo>
                    <a:pt x="0" y="0"/>
                  </a:lnTo>
                  <a:lnTo>
                    <a:pt x="0" y="114"/>
                  </a:lnTo>
                  <a:lnTo>
                    <a:pt x="74" y="114"/>
                  </a:lnTo>
                  <a:lnTo>
                    <a:pt x="74" y="97"/>
                  </a:lnTo>
                  <a:lnTo>
                    <a:pt x="22" y="97"/>
                  </a:lnTo>
                  <a:close/>
                </a:path>
              </a:pathLst>
            </a:custGeom>
            <a:solidFill>
              <a:srgbClr val="5A5B5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Aft>
                  <a:spcPct val="25000"/>
                </a:spcAft>
                <a:buFontTx/>
                <a:buChar char="•"/>
                <a:defRPr/>
              </a:pPr>
              <a:endParaRPr lang="en-US" sz="2400" b="1" baseline="-25000" dirty="0">
                <a:solidFill>
                  <a:srgbClr val="D11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ＭＳ Ｐゴシック" pitchFamily="34" charset="-128"/>
              </a:endParaRPr>
            </a:p>
          </p:txBody>
        </p:sp>
        <p:sp>
          <p:nvSpPr>
            <p:cNvPr id="16" name="Freeform 72"/>
            <p:cNvSpPr>
              <a:spLocks/>
            </p:cNvSpPr>
            <p:nvPr userDrawn="1"/>
          </p:nvSpPr>
          <p:spPr bwMode="auto">
            <a:xfrm>
              <a:off x="2860937" y="6120925"/>
              <a:ext cx="99006" cy="152766"/>
            </a:xfrm>
            <a:custGeom>
              <a:avLst/>
              <a:gdLst/>
              <a:ahLst/>
              <a:cxnLst>
                <a:cxn ang="0">
                  <a:pos x="18" y="97"/>
                </a:cxn>
                <a:cxn ang="0">
                  <a:pos x="18" y="64"/>
                </a:cxn>
                <a:cxn ang="0">
                  <a:pos x="66" y="64"/>
                </a:cxn>
                <a:cxn ang="0">
                  <a:pos x="66" y="45"/>
                </a:cxn>
                <a:cxn ang="0">
                  <a:pos x="18" y="45"/>
                </a:cxn>
                <a:cxn ang="0">
                  <a:pos x="18" y="17"/>
                </a:cxn>
                <a:cxn ang="0">
                  <a:pos x="68" y="17"/>
                </a:cxn>
                <a:cxn ang="0">
                  <a:pos x="68" y="0"/>
                </a:cxn>
                <a:cxn ang="0">
                  <a:pos x="0" y="0"/>
                </a:cxn>
                <a:cxn ang="0">
                  <a:pos x="0" y="114"/>
                </a:cxn>
                <a:cxn ang="0">
                  <a:pos x="73" y="114"/>
                </a:cxn>
                <a:cxn ang="0">
                  <a:pos x="73" y="97"/>
                </a:cxn>
                <a:cxn ang="0">
                  <a:pos x="18" y="97"/>
                </a:cxn>
              </a:cxnLst>
              <a:rect l="0" t="0" r="r" b="b"/>
              <a:pathLst>
                <a:path w="73" h="114">
                  <a:moveTo>
                    <a:pt x="18" y="97"/>
                  </a:moveTo>
                  <a:lnTo>
                    <a:pt x="18" y="64"/>
                  </a:lnTo>
                  <a:lnTo>
                    <a:pt x="66" y="64"/>
                  </a:lnTo>
                  <a:lnTo>
                    <a:pt x="66" y="45"/>
                  </a:lnTo>
                  <a:lnTo>
                    <a:pt x="18" y="45"/>
                  </a:lnTo>
                  <a:lnTo>
                    <a:pt x="18" y="17"/>
                  </a:lnTo>
                  <a:lnTo>
                    <a:pt x="68" y="17"/>
                  </a:lnTo>
                  <a:lnTo>
                    <a:pt x="68" y="0"/>
                  </a:lnTo>
                  <a:lnTo>
                    <a:pt x="0" y="0"/>
                  </a:lnTo>
                  <a:lnTo>
                    <a:pt x="0" y="114"/>
                  </a:lnTo>
                  <a:lnTo>
                    <a:pt x="73" y="114"/>
                  </a:lnTo>
                  <a:lnTo>
                    <a:pt x="73" y="97"/>
                  </a:lnTo>
                  <a:lnTo>
                    <a:pt x="18" y="97"/>
                  </a:lnTo>
                  <a:close/>
                </a:path>
              </a:pathLst>
            </a:custGeom>
            <a:solidFill>
              <a:srgbClr val="5A5B5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Aft>
                  <a:spcPct val="25000"/>
                </a:spcAft>
                <a:buFontTx/>
                <a:buChar char="•"/>
                <a:defRPr/>
              </a:pPr>
              <a:endParaRPr lang="en-US" sz="2400" b="1" baseline="-25000" dirty="0">
                <a:solidFill>
                  <a:srgbClr val="D11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ＭＳ Ｐゴシック" pitchFamily="34" charset="-128"/>
              </a:endParaRPr>
            </a:p>
          </p:txBody>
        </p:sp>
        <p:sp>
          <p:nvSpPr>
            <p:cNvPr id="17" name="Freeform 73"/>
            <p:cNvSpPr>
              <a:spLocks noEditPoints="1"/>
            </p:cNvSpPr>
            <p:nvPr userDrawn="1"/>
          </p:nvSpPr>
          <p:spPr bwMode="auto">
            <a:xfrm>
              <a:off x="2988471" y="6120925"/>
              <a:ext cx="142637" cy="152766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18" y="0"/>
                </a:cxn>
                <a:cxn ang="0">
                  <a:pos x="0" y="48"/>
                </a:cxn>
                <a:cxn ang="0">
                  <a:pos x="8" y="48"/>
                </a:cxn>
                <a:cxn ang="0">
                  <a:pos x="14" y="34"/>
                </a:cxn>
                <a:cxn ang="0">
                  <a:pos x="31" y="34"/>
                </a:cxn>
                <a:cxn ang="0">
                  <a:pos x="37" y="48"/>
                </a:cxn>
                <a:cxn ang="0">
                  <a:pos x="45" y="48"/>
                </a:cxn>
                <a:cxn ang="0">
                  <a:pos x="27" y="0"/>
                </a:cxn>
                <a:cxn ang="0">
                  <a:pos x="22" y="9"/>
                </a:cxn>
                <a:cxn ang="0">
                  <a:pos x="29" y="27"/>
                </a:cxn>
                <a:cxn ang="0">
                  <a:pos x="16" y="27"/>
                </a:cxn>
                <a:cxn ang="0">
                  <a:pos x="22" y="9"/>
                </a:cxn>
              </a:cxnLst>
              <a:rect l="0" t="0" r="r" b="b"/>
              <a:pathLst>
                <a:path w="45" h="48">
                  <a:moveTo>
                    <a:pt x="27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27" y="0"/>
                  </a:lnTo>
                  <a:close/>
                  <a:moveTo>
                    <a:pt x="22" y="9"/>
                  </a:moveTo>
                  <a:cubicBezTo>
                    <a:pt x="23" y="11"/>
                    <a:pt x="27" y="23"/>
                    <a:pt x="29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27"/>
                    <a:pt x="22" y="11"/>
                    <a:pt x="22" y="9"/>
                  </a:cubicBezTo>
                  <a:close/>
                </a:path>
              </a:pathLst>
            </a:custGeom>
            <a:solidFill>
              <a:srgbClr val="5A5B5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Aft>
                  <a:spcPct val="25000"/>
                </a:spcAft>
                <a:buFontTx/>
                <a:buChar char="•"/>
                <a:defRPr/>
              </a:pPr>
              <a:endParaRPr lang="en-US" sz="2400" b="1" baseline="-25000" dirty="0">
                <a:solidFill>
                  <a:srgbClr val="D11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ＭＳ Ｐゴシック" pitchFamily="34" charset="-128"/>
              </a:endParaRPr>
            </a:p>
          </p:txBody>
        </p:sp>
        <p:sp>
          <p:nvSpPr>
            <p:cNvPr id="18" name="Freeform 74"/>
            <p:cNvSpPr>
              <a:spLocks/>
            </p:cNvSpPr>
            <p:nvPr userDrawn="1"/>
          </p:nvSpPr>
          <p:spPr bwMode="auto">
            <a:xfrm>
              <a:off x="3162992" y="6117568"/>
              <a:ext cx="142637" cy="159481"/>
            </a:xfrm>
            <a:custGeom>
              <a:avLst/>
              <a:gdLst/>
              <a:ahLst/>
              <a:cxnLst>
                <a:cxn ang="0">
                  <a:pos x="38" y="7"/>
                </a:cxn>
                <a:cxn ang="0">
                  <a:pos x="16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16" y="7"/>
                </a:cxn>
                <a:cxn ang="0">
                  <a:pos x="32" y="13"/>
                </a:cxn>
                <a:cxn ang="0">
                  <a:pos x="36" y="24"/>
                </a:cxn>
                <a:cxn ang="0">
                  <a:pos x="31" y="37"/>
                </a:cxn>
                <a:cxn ang="0">
                  <a:pos x="15" y="43"/>
                </a:cxn>
                <a:cxn ang="0">
                  <a:pos x="8" y="43"/>
                </a:cxn>
                <a:cxn ang="0">
                  <a:pos x="8" y="20"/>
                </a:cxn>
                <a:cxn ang="0">
                  <a:pos x="0" y="20"/>
                </a:cxn>
                <a:cxn ang="0">
                  <a:pos x="0" y="49"/>
                </a:cxn>
                <a:cxn ang="0">
                  <a:pos x="1" y="49"/>
                </a:cxn>
                <a:cxn ang="0">
                  <a:pos x="14" y="50"/>
                </a:cxn>
                <a:cxn ang="0">
                  <a:pos x="38" y="42"/>
                </a:cxn>
                <a:cxn ang="0">
                  <a:pos x="45" y="24"/>
                </a:cxn>
                <a:cxn ang="0">
                  <a:pos x="38" y="7"/>
                </a:cxn>
              </a:cxnLst>
              <a:rect l="0" t="0" r="r" b="b"/>
              <a:pathLst>
                <a:path w="45" h="50">
                  <a:moveTo>
                    <a:pt x="38" y="7"/>
                  </a:moveTo>
                  <a:cubicBezTo>
                    <a:pt x="33" y="2"/>
                    <a:pt x="2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23" y="7"/>
                    <a:pt x="29" y="9"/>
                    <a:pt x="32" y="13"/>
                  </a:cubicBezTo>
                  <a:cubicBezTo>
                    <a:pt x="35" y="15"/>
                    <a:pt x="36" y="19"/>
                    <a:pt x="36" y="24"/>
                  </a:cubicBezTo>
                  <a:cubicBezTo>
                    <a:pt x="36" y="29"/>
                    <a:pt x="35" y="34"/>
                    <a:pt x="31" y="37"/>
                  </a:cubicBezTo>
                  <a:cubicBezTo>
                    <a:pt x="28" y="41"/>
                    <a:pt x="22" y="43"/>
                    <a:pt x="15" y="43"/>
                  </a:cubicBezTo>
                  <a:cubicBezTo>
                    <a:pt x="13" y="43"/>
                    <a:pt x="10" y="43"/>
                    <a:pt x="8" y="43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5" y="50"/>
                    <a:pt x="9" y="50"/>
                    <a:pt x="14" y="50"/>
                  </a:cubicBezTo>
                  <a:cubicBezTo>
                    <a:pt x="24" y="50"/>
                    <a:pt x="33" y="47"/>
                    <a:pt x="38" y="42"/>
                  </a:cubicBezTo>
                  <a:cubicBezTo>
                    <a:pt x="42" y="38"/>
                    <a:pt x="45" y="31"/>
                    <a:pt x="45" y="24"/>
                  </a:cubicBezTo>
                  <a:cubicBezTo>
                    <a:pt x="45" y="17"/>
                    <a:pt x="43" y="11"/>
                    <a:pt x="38" y="7"/>
                  </a:cubicBezTo>
                  <a:close/>
                </a:path>
              </a:pathLst>
            </a:custGeom>
            <a:solidFill>
              <a:srgbClr val="5A5B5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Aft>
                  <a:spcPct val="25000"/>
                </a:spcAft>
                <a:buFontTx/>
                <a:buChar char="•"/>
                <a:defRPr/>
              </a:pPr>
              <a:endParaRPr lang="en-US" sz="2400" b="1" baseline="-25000" dirty="0">
                <a:solidFill>
                  <a:srgbClr val="D11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ＭＳ Ｐゴシック" pitchFamily="34" charset="-128"/>
              </a:endParaRPr>
            </a:p>
          </p:txBody>
        </p:sp>
        <p:sp>
          <p:nvSpPr>
            <p:cNvPr id="19" name="Freeform 75"/>
            <p:cNvSpPr>
              <a:spLocks/>
            </p:cNvSpPr>
            <p:nvPr userDrawn="1"/>
          </p:nvSpPr>
          <p:spPr bwMode="auto">
            <a:xfrm>
              <a:off x="2147750" y="6042025"/>
              <a:ext cx="226542" cy="250131"/>
            </a:xfrm>
            <a:custGeom>
              <a:avLst/>
              <a:gdLst/>
              <a:ahLst/>
              <a:cxnLst>
                <a:cxn ang="0">
                  <a:pos x="71" y="0"/>
                </a:cxn>
                <a:cxn ang="0">
                  <a:pos x="71" y="0"/>
                </a:cxn>
                <a:cxn ang="0">
                  <a:pos x="71" y="0"/>
                </a:cxn>
                <a:cxn ang="0">
                  <a:pos x="71" y="0"/>
                </a:cxn>
                <a:cxn ang="0">
                  <a:pos x="71" y="0"/>
                </a:cxn>
                <a:cxn ang="0">
                  <a:pos x="71" y="0"/>
                </a:cxn>
                <a:cxn ang="0">
                  <a:pos x="20" y="63"/>
                </a:cxn>
                <a:cxn ang="0">
                  <a:pos x="20" y="79"/>
                </a:cxn>
                <a:cxn ang="0">
                  <a:pos x="23" y="65"/>
                </a:cxn>
                <a:cxn ang="0">
                  <a:pos x="71" y="0"/>
                </a:cxn>
                <a:cxn ang="0">
                  <a:pos x="71" y="0"/>
                </a:cxn>
                <a:cxn ang="0">
                  <a:pos x="71" y="0"/>
                </a:cxn>
              </a:cxnLst>
              <a:rect l="0" t="0" r="r" b="b"/>
              <a:pathLst>
                <a:path w="71" h="79">
                  <a:moveTo>
                    <a:pt x="71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8" y="6"/>
                    <a:pt x="0" y="49"/>
                    <a:pt x="20" y="63"/>
                  </a:cubicBezTo>
                  <a:cubicBezTo>
                    <a:pt x="17" y="79"/>
                    <a:pt x="20" y="79"/>
                    <a:pt x="20" y="79"/>
                  </a:cubicBezTo>
                  <a:cubicBezTo>
                    <a:pt x="21" y="74"/>
                    <a:pt x="21" y="69"/>
                    <a:pt x="23" y="65"/>
                  </a:cubicBezTo>
                  <a:cubicBezTo>
                    <a:pt x="31" y="34"/>
                    <a:pt x="51" y="7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lose/>
                </a:path>
              </a:pathLst>
            </a:custGeom>
            <a:solidFill>
              <a:srgbClr val="D7364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Aft>
                  <a:spcPct val="25000"/>
                </a:spcAft>
                <a:buFontTx/>
                <a:buChar char="•"/>
                <a:defRPr/>
              </a:pPr>
              <a:endParaRPr lang="en-US" sz="2400" b="1" baseline="-25000" dirty="0">
                <a:solidFill>
                  <a:srgbClr val="D11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ＭＳ Ｐゴシック" pitchFamily="34" charset="-128"/>
              </a:endParaRPr>
            </a:p>
          </p:txBody>
        </p:sp>
        <p:sp>
          <p:nvSpPr>
            <p:cNvPr id="20" name="Freeform 76"/>
            <p:cNvSpPr>
              <a:spLocks/>
            </p:cNvSpPr>
            <p:nvPr userDrawn="1"/>
          </p:nvSpPr>
          <p:spPr bwMode="auto">
            <a:xfrm>
              <a:off x="2132648" y="6073920"/>
              <a:ext cx="231576" cy="288743"/>
            </a:xfrm>
            <a:custGeom>
              <a:avLst/>
              <a:gdLst/>
              <a:ahLst/>
              <a:cxnLst>
                <a:cxn ang="0">
                  <a:pos x="73" y="0"/>
                </a:cxn>
                <a:cxn ang="0">
                  <a:pos x="72" y="0"/>
                </a:cxn>
                <a:cxn ang="0">
                  <a:pos x="72" y="0"/>
                </a:cxn>
                <a:cxn ang="0">
                  <a:pos x="61" y="36"/>
                </a:cxn>
                <a:cxn ang="0">
                  <a:pos x="36" y="57"/>
                </a:cxn>
                <a:cxn ang="0">
                  <a:pos x="36" y="88"/>
                </a:cxn>
                <a:cxn ang="0">
                  <a:pos x="3" y="49"/>
                </a:cxn>
                <a:cxn ang="0">
                  <a:pos x="3" y="3"/>
                </a:cxn>
                <a:cxn ang="0">
                  <a:pos x="30" y="1"/>
                </a:cxn>
                <a:cxn ang="0">
                  <a:pos x="30" y="1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0" y="0"/>
                </a:cxn>
                <a:cxn ang="0">
                  <a:pos x="0" y="49"/>
                </a:cxn>
                <a:cxn ang="0">
                  <a:pos x="36" y="91"/>
                </a:cxn>
                <a:cxn ang="0">
                  <a:pos x="73" y="49"/>
                </a:cxn>
                <a:cxn ang="0">
                  <a:pos x="73" y="0"/>
                </a:cxn>
              </a:cxnLst>
              <a:rect l="0" t="0" r="r" b="b"/>
              <a:pathLst>
                <a:path w="73" h="91">
                  <a:moveTo>
                    <a:pt x="73" y="0"/>
                  </a:moveTo>
                  <a:cubicBezTo>
                    <a:pt x="73" y="0"/>
                    <a:pt x="72" y="0"/>
                    <a:pt x="72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67" y="10"/>
                    <a:pt x="65" y="25"/>
                    <a:pt x="61" y="36"/>
                  </a:cubicBezTo>
                  <a:cubicBezTo>
                    <a:pt x="57" y="49"/>
                    <a:pt x="49" y="58"/>
                    <a:pt x="36" y="57"/>
                  </a:cubicBezTo>
                  <a:cubicBezTo>
                    <a:pt x="36" y="88"/>
                    <a:pt x="36" y="88"/>
                    <a:pt x="36" y="88"/>
                  </a:cubicBezTo>
                  <a:cubicBezTo>
                    <a:pt x="36" y="88"/>
                    <a:pt x="3" y="73"/>
                    <a:pt x="3" y="49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0" y="1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76"/>
                    <a:pt x="36" y="91"/>
                    <a:pt x="36" y="91"/>
                  </a:cubicBezTo>
                  <a:cubicBezTo>
                    <a:pt x="36" y="91"/>
                    <a:pt x="73" y="76"/>
                    <a:pt x="73" y="49"/>
                  </a:cubicBezTo>
                  <a:cubicBezTo>
                    <a:pt x="73" y="0"/>
                    <a:pt x="73" y="0"/>
                    <a:pt x="73" y="0"/>
                  </a:cubicBezTo>
                  <a:close/>
                </a:path>
              </a:pathLst>
            </a:custGeom>
            <a:solidFill>
              <a:srgbClr val="D7364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Aft>
                  <a:spcPct val="25000"/>
                </a:spcAft>
                <a:buFontTx/>
                <a:buChar char="•"/>
                <a:defRPr/>
              </a:pPr>
              <a:endParaRPr lang="en-US" sz="2400" b="1" baseline="-25000" dirty="0">
                <a:solidFill>
                  <a:srgbClr val="D11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ＭＳ Ｐゴシック" pitchFamily="34" charset="-128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1102" y="2126214"/>
            <a:ext cx="7620991" cy="1470025"/>
          </a:xfrm>
        </p:spPr>
        <p:txBody>
          <a:bodyPr/>
          <a:lstStyle>
            <a:lvl1pPr>
              <a:lnSpc>
                <a:spcPct val="90000"/>
              </a:lnSpc>
              <a:defRPr sz="3600" b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815" y="3738524"/>
            <a:ext cx="7626279" cy="772104"/>
          </a:xfrm>
        </p:spPr>
        <p:txBody>
          <a:bodyPr tIns="0" bIns="0"/>
          <a:lstStyle>
            <a:lvl1pPr marL="0" indent="0" algn="l">
              <a:lnSpc>
                <a:spcPct val="90000"/>
              </a:lnSpc>
              <a:spcBef>
                <a:spcPts val="600"/>
              </a:spcBef>
              <a:buNone/>
              <a:defRPr sz="2400" b="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1" name="Slide Number Placeholder 3"/>
          <p:cNvSpPr>
            <a:spLocks noGrp="1"/>
          </p:cNvSpPr>
          <p:nvPr userDrawn="1">
            <p:ph type="sldNum" sz="quarter" idx="10"/>
          </p:nvPr>
        </p:nvSpPr>
        <p:spPr>
          <a:xfrm>
            <a:off x="-1138238" y="6261100"/>
            <a:ext cx="1006475" cy="476250"/>
          </a:xfrm>
        </p:spPr>
        <p:txBody>
          <a:bodyPr/>
          <a:lstStyle>
            <a:lvl1pPr fontAlgn="auto">
              <a:spcBef>
                <a:spcPts val="0"/>
              </a:spcBef>
              <a:defRPr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Slide </a:t>
            </a:r>
            <a:fld id="{985D8C31-5AA4-4F7D-BD86-C05CE7255D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16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70" y="132485"/>
            <a:ext cx="7924800" cy="78740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63775" y="1474525"/>
            <a:ext cx="3775075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7500" y="1474525"/>
            <a:ext cx="3775075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>
                <a:ea typeface="+mn-ea"/>
                <a:cs typeface="Arial" charset="0"/>
              </a:defRPr>
            </a:lvl1pPr>
          </a:lstStyle>
          <a:p>
            <a:pPr>
              <a:defRPr/>
            </a:pPr>
            <a:fld id="{F0CF121F-EBD6-45AE-8648-8A85C0BF27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157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70" y="139465"/>
            <a:ext cx="7924800" cy="78740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75013" y="1676400"/>
            <a:ext cx="8217725" cy="441960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>
                <a:ea typeface="+mn-ea"/>
                <a:cs typeface="Arial" charset="0"/>
              </a:defRPr>
            </a:lvl1pPr>
          </a:lstStyle>
          <a:p>
            <a:pPr>
              <a:defRPr/>
            </a:pPr>
            <a:fld id="{CF62A6CB-9281-49DB-AE61-4D246BB224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864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70" y="139465"/>
            <a:ext cx="7924800" cy="78740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86888" y="1676400"/>
            <a:ext cx="8229600" cy="441960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>
                <a:ea typeface="+mn-ea"/>
                <a:cs typeface="Arial" charset="0"/>
              </a:defRPr>
            </a:lvl1pPr>
          </a:lstStyle>
          <a:p>
            <a:pPr>
              <a:defRPr/>
            </a:pPr>
            <a:fld id="{F8555DBA-9A13-49DA-A01A-949F9571FA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751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Gilea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0"/>
            <a:ext cx="9144000" cy="276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69"/>
          <p:cNvGrpSpPr>
            <a:grpSpLocks/>
          </p:cNvGrpSpPr>
          <p:nvPr userDrawn="1"/>
        </p:nvGrpSpPr>
        <p:grpSpPr bwMode="auto">
          <a:xfrm>
            <a:off x="468313" y="6176963"/>
            <a:ext cx="1112837" cy="414337"/>
            <a:chOff x="2129292" y="6042025"/>
            <a:chExt cx="1176337" cy="438150"/>
          </a:xfrm>
        </p:grpSpPr>
        <p:sp>
          <p:nvSpPr>
            <p:cNvPr id="6" name="AutoShape 61"/>
            <p:cNvSpPr>
              <a:spLocks noChangeAspect="1" noChangeArrowheads="1" noTextEdit="1"/>
            </p:cNvSpPr>
            <p:nvPr userDrawn="1"/>
          </p:nvSpPr>
          <p:spPr bwMode="auto">
            <a:xfrm>
              <a:off x="2129292" y="6042025"/>
              <a:ext cx="1172981" cy="438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Aft>
                  <a:spcPct val="25000"/>
                </a:spcAft>
                <a:buFontTx/>
                <a:buChar char="•"/>
                <a:defRPr/>
              </a:pPr>
              <a:endParaRPr lang="en-US" sz="2400" b="1" baseline="-25000" dirty="0">
                <a:solidFill>
                  <a:srgbClr val="D11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ＭＳ Ｐゴシック" pitchFamily="34" charset="-128"/>
              </a:endParaRPr>
            </a:p>
          </p:txBody>
        </p:sp>
        <p:sp>
          <p:nvSpPr>
            <p:cNvPr id="7" name="Freeform 63"/>
            <p:cNvSpPr>
              <a:spLocks/>
            </p:cNvSpPr>
            <p:nvPr userDrawn="1"/>
          </p:nvSpPr>
          <p:spPr bwMode="auto">
            <a:xfrm>
              <a:off x="2461553" y="6117568"/>
              <a:ext cx="140959" cy="159481"/>
            </a:xfrm>
            <a:custGeom>
              <a:avLst/>
              <a:gdLst/>
              <a:ahLst/>
              <a:cxnLst>
                <a:cxn ang="0">
                  <a:pos x="37" y="24"/>
                </a:cxn>
                <a:cxn ang="0">
                  <a:pos x="37" y="42"/>
                </a:cxn>
                <a:cxn ang="0">
                  <a:pos x="28" y="43"/>
                </a:cxn>
                <a:cxn ang="0">
                  <a:pos x="9" y="25"/>
                </a:cxn>
                <a:cxn ang="0">
                  <a:pos x="29" y="7"/>
                </a:cxn>
                <a:cxn ang="0">
                  <a:pos x="41" y="10"/>
                </a:cxn>
                <a:cxn ang="0">
                  <a:pos x="42" y="10"/>
                </a:cxn>
                <a:cxn ang="0">
                  <a:pos x="44" y="3"/>
                </a:cxn>
                <a:cxn ang="0">
                  <a:pos x="43" y="3"/>
                </a:cxn>
                <a:cxn ang="0">
                  <a:pos x="29" y="0"/>
                </a:cxn>
                <a:cxn ang="0">
                  <a:pos x="0" y="25"/>
                </a:cxn>
                <a:cxn ang="0">
                  <a:pos x="8" y="43"/>
                </a:cxn>
                <a:cxn ang="0">
                  <a:pos x="28" y="50"/>
                </a:cxn>
                <a:cxn ang="0">
                  <a:pos x="45" y="47"/>
                </a:cxn>
                <a:cxn ang="0">
                  <a:pos x="45" y="47"/>
                </a:cxn>
                <a:cxn ang="0">
                  <a:pos x="45" y="24"/>
                </a:cxn>
                <a:cxn ang="0">
                  <a:pos x="37" y="24"/>
                </a:cxn>
              </a:cxnLst>
              <a:rect l="0" t="0" r="r" b="b"/>
              <a:pathLst>
                <a:path w="45" h="50">
                  <a:moveTo>
                    <a:pt x="37" y="24"/>
                  </a:moveTo>
                  <a:cubicBezTo>
                    <a:pt x="37" y="42"/>
                    <a:pt x="37" y="42"/>
                    <a:pt x="37" y="42"/>
                  </a:cubicBezTo>
                  <a:cubicBezTo>
                    <a:pt x="36" y="42"/>
                    <a:pt x="33" y="43"/>
                    <a:pt x="28" y="43"/>
                  </a:cubicBezTo>
                  <a:cubicBezTo>
                    <a:pt x="17" y="43"/>
                    <a:pt x="9" y="36"/>
                    <a:pt x="9" y="25"/>
                  </a:cubicBezTo>
                  <a:cubicBezTo>
                    <a:pt x="9" y="14"/>
                    <a:pt x="17" y="7"/>
                    <a:pt x="29" y="7"/>
                  </a:cubicBezTo>
                  <a:cubicBezTo>
                    <a:pt x="34" y="7"/>
                    <a:pt x="37" y="8"/>
                    <a:pt x="41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1" y="1"/>
                    <a:pt x="35" y="0"/>
                    <a:pt x="29" y="0"/>
                  </a:cubicBezTo>
                  <a:cubicBezTo>
                    <a:pt x="9" y="0"/>
                    <a:pt x="0" y="13"/>
                    <a:pt x="0" y="25"/>
                  </a:cubicBezTo>
                  <a:cubicBezTo>
                    <a:pt x="0" y="32"/>
                    <a:pt x="3" y="39"/>
                    <a:pt x="8" y="43"/>
                  </a:cubicBezTo>
                  <a:cubicBezTo>
                    <a:pt x="13" y="48"/>
                    <a:pt x="19" y="50"/>
                    <a:pt x="28" y="50"/>
                  </a:cubicBezTo>
                  <a:cubicBezTo>
                    <a:pt x="35" y="50"/>
                    <a:pt x="42" y="48"/>
                    <a:pt x="45" y="47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5" y="24"/>
                    <a:pt x="45" y="24"/>
                    <a:pt x="45" y="24"/>
                  </a:cubicBezTo>
                  <a:lnTo>
                    <a:pt x="37" y="24"/>
                  </a:lnTo>
                  <a:close/>
                </a:path>
              </a:pathLst>
            </a:custGeom>
            <a:solidFill>
              <a:srgbClr val="5A5B5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Aft>
                  <a:spcPct val="25000"/>
                </a:spcAft>
                <a:buFontTx/>
                <a:buChar char="•"/>
                <a:defRPr/>
              </a:pPr>
              <a:endParaRPr lang="en-US" sz="2400" b="1" baseline="-25000" dirty="0">
                <a:solidFill>
                  <a:srgbClr val="D11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ＭＳ Ｐゴシック" pitchFamily="34" charset="-128"/>
              </a:endParaRPr>
            </a:p>
          </p:txBody>
        </p:sp>
        <p:sp>
          <p:nvSpPr>
            <p:cNvPr id="8" name="Rectangle 64"/>
            <p:cNvSpPr>
              <a:spLocks noChangeArrowheads="1"/>
            </p:cNvSpPr>
            <p:nvPr userDrawn="1"/>
          </p:nvSpPr>
          <p:spPr bwMode="auto">
            <a:xfrm>
              <a:off x="2651176" y="6120925"/>
              <a:ext cx="25172" cy="152766"/>
            </a:xfrm>
            <a:prstGeom prst="rect">
              <a:avLst/>
            </a:prstGeom>
            <a:solidFill>
              <a:srgbClr val="5A5B5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Aft>
                  <a:spcPct val="25000"/>
                </a:spcAft>
                <a:buFontTx/>
                <a:buChar char="•"/>
                <a:defRPr/>
              </a:pPr>
              <a:endParaRPr lang="en-US" sz="2400" b="1" baseline="-25000" dirty="0">
                <a:solidFill>
                  <a:srgbClr val="D11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ＭＳ Ｐゴシック" pitchFamily="34" charset="-128"/>
              </a:endParaRPr>
            </a:p>
          </p:txBody>
        </p:sp>
        <p:sp>
          <p:nvSpPr>
            <p:cNvPr id="9" name="Freeform 65"/>
            <p:cNvSpPr>
              <a:spLocks/>
            </p:cNvSpPr>
            <p:nvPr userDrawn="1"/>
          </p:nvSpPr>
          <p:spPr bwMode="auto">
            <a:xfrm>
              <a:off x="2726690" y="6120925"/>
              <a:ext cx="99006" cy="152766"/>
            </a:xfrm>
            <a:custGeom>
              <a:avLst/>
              <a:gdLst/>
              <a:ahLst/>
              <a:cxnLst>
                <a:cxn ang="0">
                  <a:pos x="22" y="97"/>
                </a:cxn>
                <a:cxn ang="0">
                  <a:pos x="22" y="0"/>
                </a:cxn>
                <a:cxn ang="0">
                  <a:pos x="0" y="0"/>
                </a:cxn>
                <a:cxn ang="0">
                  <a:pos x="0" y="114"/>
                </a:cxn>
                <a:cxn ang="0">
                  <a:pos x="74" y="114"/>
                </a:cxn>
                <a:cxn ang="0">
                  <a:pos x="74" y="97"/>
                </a:cxn>
                <a:cxn ang="0">
                  <a:pos x="22" y="97"/>
                </a:cxn>
              </a:cxnLst>
              <a:rect l="0" t="0" r="r" b="b"/>
              <a:pathLst>
                <a:path w="74" h="114">
                  <a:moveTo>
                    <a:pt x="22" y="97"/>
                  </a:moveTo>
                  <a:lnTo>
                    <a:pt x="22" y="0"/>
                  </a:lnTo>
                  <a:lnTo>
                    <a:pt x="0" y="0"/>
                  </a:lnTo>
                  <a:lnTo>
                    <a:pt x="0" y="114"/>
                  </a:lnTo>
                  <a:lnTo>
                    <a:pt x="74" y="114"/>
                  </a:lnTo>
                  <a:lnTo>
                    <a:pt x="74" y="97"/>
                  </a:lnTo>
                  <a:lnTo>
                    <a:pt x="22" y="97"/>
                  </a:lnTo>
                  <a:close/>
                </a:path>
              </a:pathLst>
            </a:custGeom>
            <a:solidFill>
              <a:srgbClr val="5A5B5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Aft>
                  <a:spcPct val="25000"/>
                </a:spcAft>
                <a:buFontTx/>
                <a:buChar char="•"/>
                <a:defRPr/>
              </a:pPr>
              <a:endParaRPr lang="en-US" sz="2400" b="1" baseline="-25000" dirty="0">
                <a:solidFill>
                  <a:srgbClr val="D11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ＭＳ Ｐゴシック" pitchFamily="34" charset="-128"/>
              </a:endParaRPr>
            </a:p>
          </p:txBody>
        </p:sp>
        <p:sp>
          <p:nvSpPr>
            <p:cNvPr id="10" name="Freeform 66"/>
            <p:cNvSpPr>
              <a:spLocks/>
            </p:cNvSpPr>
            <p:nvPr userDrawn="1"/>
          </p:nvSpPr>
          <p:spPr bwMode="auto">
            <a:xfrm>
              <a:off x="2860937" y="6120925"/>
              <a:ext cx="99006" cy="152766"/>
            </a:xfrm>
            <a:custGeom>
              <a:avLst/>
              <a:gdLst/>
              <a:ahLst/>
              <a:cxnLst>
                <a:cxn ang="0">
                  <a:pos x="18" y="97"/>
                </a:cxn>
                <a:cxn ang="0">
                  <a:pos x="18" y="64"/>
                </a:cxn>
                <a:cxn ang="0">
                  <a:pos x="66" y="64"/>
                </a:cxn>
                <a:cxn ang="0">
                  <a:pos x="66" y="45"/>
                </a:cxn>
                <a:cxn ang="0">
                  <a:pos x="18" y="45"/>
                </a:cxn>
                <a:cxn ang="0">
                  <a:pos x="18" y="17"/>
                </a:cxn>
                <a:cxn ang="0">
                  <a:pos x="68" y="17"/>
                </a:cxn>
                <a:cxn ang="0">
                  <a:pos x="68" y="0"/>
                </a:cxn>
                <a:cxn ang="0">
                  <a:pos x="0" y="0"/>
                </a:cxn>
                <a:cxn ang="0">
                  <a:pos x="0" y="114"/>
                </a:cxn>
                <a:cxn ang="0">
                  <a:pos x="73" y="114"/>
                </a:cxn>
                <a:cxn ang="0">
                  <a:pos x="73" y="97"/>
                </a:cxn>
                <a:cxn ang="0">
                  <a:pos x="18" y="97"/>
                </a:cxn>
              </a:cxnLst>
              <a:rect l="0" t="0" r="r" b="b"/>
              <a:pathLst>
                <a:path w="73" h="114">
                  <a:moveTo>
                    <a:pt x="18" y="97"/>
                  </a:moveTo>
                  <a:lnTo>
                    <a:pt x="18" y="64"/>
                  </a:lnTo>
                  <a:lnTo>
                    <a:pt x="66" y="64"/>
                  </a:lnTo>
                  <a:lnTo>
                    <a:pt x="66" y="45"/>
                  </a:lnTo>
                  <a:lnTo>
                    <a:pt x="18" y="45"/>
                  </a:lnTo>
                  <a:lnTo>
                    <a:pt x="18" y="17"/>
                  </a:lnTo>
                  <a:lnTo>
                    <a:pt x="68" y="17"/>
                  </a:lnTo>
                  <a:lnTo>
                    <a:pt x="68" y="0"/>
                  </a:lnTo>
                  <a:lnTo>
                    <a:pt x="0" y="0"/>
                  </a:lnTo>
                  <a:lnTo>
                    <a:pt x="0" y="114"/>
                  </a:lnTo>
                  <a:lnTo>
                    <a:pt x="73" y="114"/>
                  </a:lnTo>
                  <a:lnTo>
                    <a:pt x="73" y="97"/>
                  </a:lnTo>
                  <a:lnTo>
                    <a:pt x="18" y="97"/>
                  </a:lnTo>
                  <a:close/>
                </a:path>
              </a:pathLst>
            </a:custGeom>
            <a:solidFill>
              <a:srgbClr val="5A5B5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Aft>
                  <a:spcPct val="25000"/>
                </a:spcAft>
                <a:buFontTx/>
                <a:buChar char="•"/>
                <a:defRPr/>
              </a:pPr>
              <a:endParaRPr lang="en-US" sz="2400" b="1" baseline="-25000" dirty="0">
                <a:solidFill>
                  <a:srgbClr val="D11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ＭＳ Ｐゴシック" pitchFamily="34" charset="-128"/>
              </a:endParaRPr>
            </a:p>
          </p:txBody>
        </p:sp>
        <p:sp>
          <p:nvSpPr>
            <p:cNvPr id="11" name="Freeform 67"/>
            <p:cNvSpPr>
              <a:spLocks noEditPoints="1"/>
            </p:cNvSpPr>
            <p:nvPr userDrawn="1"/>
          </p:nvSpPr>
          <p:spPr bwMode="auto">
            <a:xfrm>
              <a:off x="2988471" y="6120925"/>
              <a:ext cx="142637" cy="152766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18" y="0"/>
                </a:cxn>
                <a:cxn ang="0">
                  <a:pos x="0" y="48"/>
                </a:cxn>
                <a:cxn ang="0">
                  <a:pos x="8" y="48"/>
                </a:cxn>
                <a:cxn ang="0">
                  <a:pos x="14" y="34"/>
                </a:cxn>
                <a:cxn ang="0">
                  <a:pos x="31" y="34"/>
                </a:cxn>
                <a:cxn ang="0">
                  <a:pos x="37" y="48"/>
                </a:cxn>
                <a:cxn ang="0">
                  <a:pos x="45" y="48"/>
                </a:cxn>
                <a:cxn ang="0">
                  <a:pos x="27" y="0"/>
                </a:cxn>
                <a:cxn ang="0">
                  <a:pos x="22" y="9"/>
                </a:cxn>
                <a:cxn ang="0">
                  <a:pos x="29" y="27"/>
                </a:cxn>
                <a:cxn ang="0">
                  <a:pos x="16" y="27"/>
                </a:cxn>
                <a:cxn ang="0">
                  <a:pos x="22" y="9"/>
                </a:cxn>
              </a:cxnLst>
              <a:rect l="0" t="0" r="r" b="b"/>
              <a:pathLst>
                <a:path w="45" h="48">
                  <a:moveTo>
                    <a:pt x="27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27" y="0"/>
                  </a:lnTo>
                  <a:close/>
                  <a:moveTo>
                    <a:pt x="22" y="9"/>
                  </a:moveTo>
                  <a:cubicBezTo>
                    <a:pt x="23" y="11"/>
                    <a:pt x="27" y="23"/>
                    <a:pt x="29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27"/>
                    <a:pt x="22" y="11"/>
                    <a:pt x="22" y="9"/>
                  </a:cubicBezTo>
                  <a:close/>
                </a:path>
              </a:pathLst>
            </a:custGeom>
            <a:solidFill>
              <a:srgbClr val="5A5B5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Aft>
                  <a:spcPct val="25000"/>
                </a:spcAft>
                <a:buFontTx/>
                <a:buChar char="•"/>
                <a:defRPr/>
              </a:pPr>
              <a:endParaRPr lang="en-US" sz="2400" b="1" baseline="-25000" dirty="0">
                <a:solidFill>
                  <a:srgbClr val="D11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ＭＳ Ｐゴシック" pitchFamily="34" charset="-128"/>
              </a:endParaRPr>
            </a:p>
          </p:txBody>
        </p:sp>
        <p:sp>
          <p:nvSpPr>
            <p:cNvPr id="12" name="Freeform 68"/>
            <p:cNvSpPr>
              <a:spLocks/>
            </p:cNvSpPr>
            <p:nvPr userDrawn="1"/>
          </p:nvSpPr>
          <p:spPr bwMode="auto">
            <a:xfrm>
              <a:off x="3162992" y="6117568"/>
              <a:ext cx="142637" cy="159481"/>
            </a:xfrm>
            <a:custGeom>
              <a:avLst/>
              <a:gdLst/>
              <a:ahLst/>
              <a:cxnLst>
                <a:cxn ang="0">
                  <a:pos x="38" y="7"/>
                </a:cxn>
                <a:cxn ang="0">
                  <a:pos x="16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16" y="7"/>
                </a:cxn>
                <a:cxn ang="0">
                  <a:pos x="32" y="13"/>
                </a:cxn>
                <a:cxn ang="0">
                  <a:pos x="36" y="24"/>
                </a:cxn>
                <a:cxn ang="0">
                  <a:pos x="31" y="37"/>
                </a:cxn>
                <a:cxn ang="0">
                  <a:pos x="15" y="43"/>
                </a:cxn>
                <a:cxn ang="0">
                  <a:pos x="8" y="43"/>
                </a:cxn>
                <a:cxn ang="0">
                  <a:pos x="8" y="20"/>
                </a:cxn>
                <a:cxn ang="0">
                  <a:pos x="0" y="20"/>
                </a:cxn>
                <a:cxn ang="0">
                  <a:pos x="0" y="49"/>
                </a:cxn>
                <a:cxn ang="0">
                  <a:pos x="1" y="49"/>
                </a:cxn>
                <a:cxn ang="0">
                  <a:pos x="14" y="50"/>
                </a:cxn>
                <a:cxn ang="0">
                  <a:pos x="38" y="42"/>
                </a:cxn>
                <a:cxn ang="0">
                  <a:pos x="45" y="24"/>
                </a:cxn>
                <a:cxn ang="0">
                  <a:pos x="38" y="7"/>
                </a:cxn>
              </a:cxnLst>
              <a:rect l="0" t="0" r="r" b="b"/>
              <a:pathLst>
                <a:path w="45" h="50">
                  <a:moveTo>
                    <a:pt x="38" y="7"/>
                  </a:moveTo>
                  <a:cubicBezTo>
                    <a:pt x="33" y="2"/>
                    <a:pt x="2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23" y="7"/>
                    <a:pt x="29" y="9"/>
                    <a:pt x="32" y="13"/>
                  </a:cubicBezTo>
                  <a:cubicBezTo>
                    <a:pt x="35" y="15"/>
                    <a:pt x="36" y="19"/>
                    <a:pt x="36" y="24"/>
                  </a:cubicBezTo>
                  <a:cubicBezTo>
                    <a:pt x="36" y="29"/>
                    <a:pt x="35" y="34"/>
                    <a:pt x="31" y="37"/>
                  </a:cubicBezTo>
                  <a:cubicBezTo>
                    <a:pt x="28" y="41"/>
                    <a:pt x="22" y="43"/>
                    <a:pt x="15" y="43"/>
                  </a:cubicBezTo>
                  <a:cubicBezTo>
                    <a:pt x="13" y="43"/>
                    <a:pt x="10" y="43"/>
                    <a:pt x="8" y="43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5" y="50"/>
                    <a:pt x="9" y="50"/>
                    <a:pt x="14" y="50"/>
                  </a:cubicBezTo>
                  <a:cubicBezTo>
                    <a:pt x="24" y="50"/>
                    <a:pt x="33" y="47"/>
                    <a:pt x="38" y="42"/>
                  </a:cubicBezTo>
                  <a:cubicBezTo>
                    <a:pt x="42" y="38"/>
                    <a:pt x="45" y="31"/>
                    <a:pt x="45" y="24"/>
                  </a:cubicBezTo>
                  <a:cubicBezTo>
                    <a:pt x="45" y="17"/>
                    <a:pt x="43" y="11"/>
                    <a:pt x="38" y="7"/>
                  </a:cubicBezTo>
                  <a:close/>
                </a:path>
              </a:pathLst>
            </a:custGeom>
            <a:solidFill>
              <a:srgbClr val="5A5B5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Aft>
                  <a:spcPct val="25000"/>
                </a:spcAft>
                <a:buFontTx/>
                <a:buChar char="•"/>
                <a:defRPr/>
              </a:pPr>
              <a:endParaRPr lang="en-US" sz="2400" b="1" baseline="-25000" dirty="0">
                <a:solidFill>
                  <a:srgbClr val="D11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ＭＳ Ｐゴシック" pitchFamily="34" charset="-128"/>
              </a:endParaRPr>
            </a:p>
          </p:txBody>
        </p:sp>
        <p:sp>
          <p:nvSpPr>
            <p:cNvPr id="13" name="Freeform 69"/>
            <p:cNvSpPr>
              <a:spLocks/>
            </p:cNvSpPr>
            <p:nvPr userDrawn="1"/>
          </p:nvSpPr>
          <p:spPr bwMode="auto">
            <a:xfrm>
              <a:off x="2461553" y="6117568"/>
              <a:ext cx="140959" cy="159481"/>
            </a:xfrm>
            <a:custGeom>
              <a:avLst/>
              <a:gdLst/>
              <a:ahLst/>
              <a:cxnLst>
                <a:cxn ang="0">
                  <a:pos x="37" y="24"/>
                </a:cxn>
                <a:cxn ang="0">
                  <a:pos x="37" y="42"/>
                </a:cxn>
                <a:cxn ang="0">
                  <a:pos x="28" y="43"/>
                </a:cxn>
                <a:cxn ang="0">
                  <a:pos x="9" y="25"/>
                </a:cxn>
                <a:cxn ang="0">
                  <a:pos x="29" y="7"/>
                </a:cxn>
                <a:cxn ang="0">
                  <a:pos x="41" y="10"/>
                </a:cxn>
                <a:cxn ang="0">
                  <a:pos x="42" y="10"/>
                </a:cxn>
                <a:cxn ang="0">
                  <a:pos x="44" y="3"/>
                </a:cxn>
                <a:cxn ang="0">
                  <a:pos x="43" y="3"/>
                </a:cxn>
                <a:cxn ang="0">
                  <a:pos x="29" y="0"/>
                </a:cxn>
                <a:cxn ang="0">
                  <a:pos x="0" y="25"/>
                </a:cxn>
                <a:cxn ang="0">
                  <a:pos x="8" y="43"/>
                </a:cxn>
                <a:cxn ang="0">
                  <a:pos x="28" y="50"/>
                </a:cxn>
                <a:cxn ang="0">
                  <a:pos x="45" y="47"/>
                </a:cxn>
                <a:cxn ang="0">
                  <a:pos x="45" y="47"/>
                </a:cxn>
                <a:cxn ang="0">
                  <a:pos x="45" y="24"/>
                </a:cxn>
                <a:cxn ang="0">
                  <a:pos x="37" y="24"/>
                </a:cxn>
              </a:cxnLst>
              <a:rect l="0" t="0" r="r" b="b"/>
              <a:pathLst>
                <a:path w="45" h="50">
                  <a:moveTo>
                    <a:pt x="37" y="24"/>
                  </a:moveTo>
                  <a:cubicBezTo>
                    <a:pt x="37" y="42"/>
                    <a:pt x="37" y="42"/>
                    <a:pt x="37" y="42"/>
                  </a:cubicBezTo>
                  <a:cubicBezTo>
                    <a:pt x="36" y="42"/>
                    <a:pt x="33" y="43"/>
                    <a:pt x="28" y="43"/>
                  </a:cubicBezTo>
                  <a:cubicBezTo>
                    <a:pt x="17" y="43"/>
                    <a:pt x="9" y="36"/>
                    <a:pt x="9" y="25"/>
                  </a:cubicBezTo>
                  <a:cubicBezTo>
                    <a:pt x="9" y="14"/>
                    <a:pt x="17" y="7"/>
                    <a:pt x="29" y="7"/>
                  </a:cubicBezTo>
                  <a:cubicBezTo>
                    <a:pt x="34" y="7"/>
                    <a:pt x="37" y="8"/>
                    <a:pt x="41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1" y="1"/>
                    <a:pt x="35" y="0"/>
                    <a:pt x="29" y="0"/>
                  </a:cubicBezTo>
                  <a:cubicBezTo>
                    <a:pt x="9" y="0"/>
                    <a:pt x="0" y="13"/>
                    <a:pt x="0" y="25"/>
                  </a:cubicBezTo>
                  <a:cubicBezTo>
                    <a:pt x="0" y="32"/>
                    <a:pt x="3" y="39"/>
                    <a:pt x="8" y="43"/>
                  </a:cubicBezTo>
                  <a:cubicBezTo>
                    <a:pt x="13" y="48"/>
                    <a:pt x="19" y="50"/>
                    <a:pt x="28" y="50"/>
                  </a:cubicBezTo>
                  <a:cubicBezTo>
                    <a:pt x="35" y="50"/>
                    <a:pt x="42" y="48"/>
                    <a:pt x="45" y="47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5" y="24"/>
                    <a:pt x="45" y="24"/>
                    <a:pt x="45" y="24"/>
                  </a:cubicBezTo>
                  <a:lnTo>
                    <a:pt x="37" y="24"/>
                  </a:lnTo>
                  <a:close/>
                </a:path>
              </a:pathLst>
            </a:custGeom>
            <a:solidFill>
              <a:srgbClr val="5A5B5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Aft>
                  <a:spcPct val="25000"/>
                </a:spcAft>
                <a:buFontTx/>
                <a:buChar char="•"/>
                <a:defRPr/>
              </a:pPr>
              <a:endParaRPr lang="en-US" sz="2400" b="1" baseline="-25000" dirty="0">
                <a:solidFill>
                  <a:srgbClr val="D11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ＭＳ Ｐゴシック" pitchFamily="34" charset="-128"/>
              </a:endParaRPr>
            </a:p>
          </p:txBody>
        </p:sp>
        <p:sp>
          <p:nvSpPr>
            <p:cNvPr id="14" name="Rectangle 70"/>
            <p:cNvSpPr>
              <a:spLocks noChangeArrowheads="1"/>
            </p:cNvSpPr>
            <p:nvPr userDrawn="1"/>
          </p:nvSpPr>
          <p:spPr bwMode="auto">
            <a:xfrm>
              <a:off x="2651176" y="6120925"/>
              <a:ext cx="25172" cy="152766"/>
            </a:xfrm>
            <a:prstGeom prst="rect">
              <a:avLst/>
            </a:prstGeom>
            <a:solidFill>
              <a:srgbClr val="5A5B5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Aft>
                  <a:spcPct val="25000"/>
                </a:spcAft>
                <a:buFontTx/>
                <a:buChar char="•"/>
                <a:defRPr/>
              </a:pPr>
              <a:endParaRPr lang="en-US" sz="2400" b="1" baseline="-25000" dirty="0">
                <a:solidFill>
                  <a:srgbClr val="D11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ＭＳ Ｐゴシック" pitchFamily="34" charset="-128"/>
              </a:endParaRPr>
            </a:p>
          </p:txBody>
        </p:sp>
        <p:sp>
          <p:nvSpPr>
            <p:cNvPr id="15" name="Freeform 71"/>
            <p:cNvSpPr>
              <a:spLocks/>
            </p:cNvSpPr>
            <p:nvPr userDrawn="1"/>
          </p:nvSpPr>
          <p:spPr bwMode="auto">
            <a:xfrm>
              <a:off x="2726690" y="6120925"/>
              <a:ext cx="99006" cy="152766"/>
            </a:xfrm>
            <a:custGeom>
              <a:avLst/>
              <a:gdLst/>
              <a:ahLst/>
              <a:cxnLst>
                <a:cxn ang="0">
                  <a:pos x="22" y="97"/>
                </a:cxn>
                <a:cxn ang="0">
                  <a:pos x="22" y="0"/>
                </a:cxn>
                <a:cxn ang="0">
                  <a:pos x="0" y="0"/>
                </a:cxn>
                <a:cxn ang="0">
                  <a:pos x="0" y="114"/>
                </a:cxn>
                <a:cxn ang="0">
                  <a:pos x="74" y="114"/>
                </a:cxn>
                <a:cxn ang="0">
                  <a:pos x="74" y="97"/>
                </a:cxn>
                <a:cxn ang="0">
                  <a:pos x="22" y="97"/>
                </a:cxn>
              </a:cxnLst>
              <a:rect l="0" t="0" r="r" b="b"/>
              <a:pathLst>
                <a:path w="74" h="114">
                  <a:moveTo>
                    <a:pt x="22" y="97"/>
                  </a:moveTo>
                  <a:lnTo>
                    <a:pt x="22" y="0"/>
                  </a:lnTo>
                  <a:lnTo>
                    <a:pt x="0" y="0"/>
                  </a:lnTo>
                  <a:lnTo>
                    <a:pt x="0" y="114"/>
                  </a:lnTo>
                  <a:lnTo>
                    <a:pt x="74" y="114"/>
                  </a:lnTo>
                  <a:lnTo>
                    <a:pt x="74" y="97"/>
                  </a:lnTo>
                  <a:lnTo>
                    <a:pt x="22" y="97"/>
                  </a:lnTo>
                  <a:close/>
                </a:path>
              </a:pathLst>
            </a:custGeom>
            <a:solidFill>
              <a:srgbClr val="5A5B5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Aft>
                  <a:spcPct val="25000"/>
                </a:spcAft>
                <a:buFontTx/>
                <a:buChar char="•"/>
                <a:defRPr/>
              </a:pPr>
              <a:endParaRPr lang="en-US" sz="2400" b="1" baseline="-25000" dirty="0">
                <a:solidFill>
                  <a:srgbClr val="D11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ＭＳ Ｐゴシック" pitchFamily="34" charset="-128"/>
              </a:endParaRPr>
            </a:p>
          </p:txBody>
        </p:sp>
        <p:sp>
          <p:nvSpPr>
            <p:cNvPr id="16" name="Freeform 72"/>
            <p:cNvSpPr>
              <a:spLocks/>
            </p:cNvSpPr>
            <p:nvPr userDrawn="1"/>
          </p:nvSpPr>
          <p:spPr bwMode="auto">
            <a:xfrm>
              <a:off x="2860937" y="6120925"/>
              <a:ext cx="99006" cy="152766"/>
            </a:xfrm>
            <a:custGeom>
              <a:avLst/>
              <a:gdLst/>
              <a:ahLst/>
              <a:cxnLst>
                <a:cxn ang="0">
                  <a:pos x="18" y="97"/>
                </a:cxn>
                <a:cxn ang="0">
                  <a:pos x="18" y="64"/>
                </a:cxn>
                <a:cxn ang="0">
                  <a:pos x="66" y="64"/>
                </a:cxn>
                <a:cxn ang="0">
                  <a:pos x="66" y="45"/>
                </a:cxn>
                <a:cxn ang="0">
                  <a:pos x="18" y="45"/>
                </a:cxn>
                <a:cxn ang="0">
                  <a:pos x="18" y="17"/>
                </a:cxn>
                <a:cxn ang="0">
                  <a:pos x="68" y="17"/>
                </a:cxn>
                <a:cxn ang="0">
                  <a:pos x="68" y="0"/>
                </a:cxn>
                <a:cxn ang="0">
                  <a:pos x="0" y="0"/>
                </a:cxn>
                <a:cxn ang="0">
                  <a:pos x="0" y="114"/>
                </a:cxn>
                <a:cxn ang="0">
                  <a:pos x="73" y="114"/>
                </a:cxn>
                <a:cxn ang="0">
                  <a:pos x="73" y="97"/>
                </a:cxn>
                <a:cxn ang="0">
                  <a:pos x="18" y="97"/>
                </a:cxn>
              </a:cxnLst>
              <a:rect l="0" t="0" r="r" b="b"/>
              <a:pathLst>
                <a:path w="73" h="114">
                  <a:moveTo>
                    <a:pt x="18" y="97"/>
                  </a:moveTo>
                  <a:lnTo>
                    <a:pt x="18" y="64"/>
                  </a:lnTo>
                  <a:lnTo>
                    <a:pt x="66" y="64"/>
                  </a:lnTo>
                  <a:lnTo>
                    <a:pt x="66" y="45"/>
                  </a:lnTo>
                  <a:lnTo>
                    <a:pt x="18" y="45"/>
                  </a:lnTo>
                  <a:lnTo>
                    <a:pt x="18" y="17"/>
                  </a:lnTo>
                  <a:lnTo>
                    <a:pt x="68" y="17"/>
                  </a:lnTo>
                  <a:lnTo>
                    <a:pt x="68" y="0"/>
                  </a:lnTo>
                  <a:lnTo>
                    <a:pt x="0" y="0"/>
                  </a:lnTo>
                  <a:lnTo>
                    <a:pt x="0" y="114"/>
                  </a:lnTo>
                  <a:lnTo>
                    <a:pt x="73" y="114"/>
                  </a:lnTo>
                  <a:lnTo>
                    <a:pt x="73" y="97"/>
                  </a:lnTo>
                  <a:lnTo>
                    <a:pt x="18" y="97"/>
                  </a:lnTo>
                  <a:close/>
                </a:path>
              </a:pathLst>
            </a:custGeom>
            <a:solidFill>
              <a:srgbClr val="5A5B5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Aft>
                  <a:spcPct val="25000"/>
                </a:spcAft>
                <a:buFontTx/>
                <a:buChar char="•"/>
                <a:defRPr/>
              </a:pPr>
              <a:endParaRPr lang="en-US" sz="2400" b="1" baseline="-25000" dirty="0">
                <a:solidFill>
                  <a:srgbClr val="D11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ＭＳ Ｐゴシック" pitchFamily="34" charset="-128"/>
              </a:endParaRPr>
            </a:p>
          </p:txBody>
        </p:sp>
        <p:sp>
          <p:nvSpPr>
            <p:cNvPr id="17" name="Freeform 73"/>
            <p:cNvSpPr>
              <a:spLocks noEditPoints="1"/>
            </p:cNvSpPr>
            <p:nvPr userDrawn="1"/>
          </p:nvSpPr>
          <p:spPr bwMode="auto">
            <a:xfrm>
              <a:off x="2988471" y="6120925"/>
              <a:ext cx="142637" cy="152766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18" y="0"/>
                </a:cxn>
                <a:cxn ang="0">
                  <a:pos x="0" y="48"/>
                </a:cxn>
                <a:cxn ang="0">
                  <a:pos x="8" y="48"/>
                </a:cxn>
                <a:cxn ang="0">
                  <a:pos x="14" y="34"/>
                </a:cxn>
                <a:cxn ang="0">
                  <a:pos x="31" y="34"/>
                </a:cxn>
                <a:cxn ang="0">
                  <a:pos x="37" y="48"/>
                </a:cxn>
                <a:cxn ang="0">
                  <a:pos x="45" y="48"/>
                </a:cxn>
                <a:cxn ang="0">
                  <a:pos x="27" y="0"/>
                </a:cxn>
                <a:cxn ang="0">
                  <a:pos x="22" y="9"/>
                </a:cxn>
                <a:cxn ang="0">
                  <a:pos x="29" y="27"/>
                </a:cxn>
                <a:cxn ang="0">
                  <a:pos x="16" y="27"/>
                </a:cxn>
                <a:cxn ang="0">
                  <a:pos x="22" y="9"/>
                </a:cxn>
              </a:cxnLst>
              <a:rect l="0" t="0" r="r" b="b"/>
              <a:pathLst>
                <a:path w="45" h="48">
                  <a:moveTo>
                    <a:pt x="27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27" y="0"/>
                  </a:lnTo>
                  <a:close/>
                  <a:moveTo>
                    <a:pt x="22" y="9"/>
                  </a:moveTo>
                  <a:cubicBezTo>
                    <a:pt x="23" y="11"/>
                    <a:pt x="27" y="23"/>
                    <a:pt x="29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27"/>
                    <a:pt x="22" y="11"/>
                    <a:pt x="22" y="9"/>
                  </a:cubicBezTo>
                  <a:close/>
                </a:path>
              </a:pathLst>
            </a:custGeom>
            <a:solidFill>
              <a:srgbClr val="5A5B5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Aft>
                  <a:spcPct val="25000"/>
                </a:spcAft>
                <a:buFontTx/>
                <a:buChar char="•"/>
                <a:defRPr/>
              </a:pPr>
              <a:endParaRPr lang="en-US" sz="2400" b="1" baseline="-25000" dirty="0">
                <a:solidFill>
                  <a:srgbClr val="D11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ＭＳ Ｐゴシック" pitchFamily="34" charset="-128"/>
              </a:endParaRPr>
            </a:p>
          </p:txBody>
        </p:sp>
        <p:sp>
          <p:nvSpPr>
            <p:cNvPr id="18" name="Freeform 74"/>
            <p:cNvSpPr>
              <a:spLocks/>
            </p:cNvSpPr>
            <p:nvPr userDrawn="1"/>
          </p:nvSpPr>
          <p:spPr bwMode="auto">
            <a:xfrm>
              <a:off x="3162992" y="6117568"/>
              <a:ext cx="142637" cy="159481"/>
            </a:xfrm>
            <a:custGeom>
              <a:avLst/>
              <a:gdLst/>
              <a:ahLst/>
              <a:cxnLst>
                <a:cxn ang="0">
                  <a:pos x="38" y="7"/>
                </a:cxn>
                <a:cxn ang="0">
                  <a:pos x="16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16" y="7"/>
                </a:cxn>
                <a:cxn ang="0">
                  <a:pos x="32" y="13"/>
                </a:cxn>
                <a:cxn ang="0">
                  <a:pos x="36" y="24"/>
                </a:cxn>
                <a:cxn ang="0">
                  <a:pos x="31" y="37"/>
                </a:cxn>
                <a:cxn ang="0">
                  <a:pos x="15" y="43"/>
                </a:cxn>
                <a:cxn ang="0">
                  <a:pos x="8" y="43"/>
                </a:cxn>
                <a:cxn ang="0">
                  <a:pos x="8" y="20"/>
                </a:cxn>
                <a:cxn ang="0">
                  <a:pos x="0" y="20"/>
                </a:cxn>
                <a:cxn ang="0">
                  <a:pos x="0" y="49"/>
                </a:cxn>
                <a:cxn ang="0">
                  <a:pos x="1" y="49"/>
                </a:cxn>
                <a:cxn ang="0">
                  <a:pos x="14" y="50"/>
                </a:cxn>
                <a:cxn ang="0">
                  <a:pos x="38" y="42"/>
                </a:cxn>
                <a:cxn ang="0">
                  <a:pos x="45" y="24"/>
                </a:cxn>
                <a:cxn ang="0">
                  <a:pos x="38" y="7"/>
                </a:cxn>
              </a:cxnLst>
              <a:rect l="0" t="0" r="r" b="b"/>
              <a:pathLst>
                <a:path w="45" h="50">
                  <a:moveTo>
                    <a:pt x="38" y="7"/>
                  </a:moveTo>
                  <a:cubicBezTo>
                    <a:pt x="33" y="2"/>
                    <a:pt x="2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23" y="7"/>
                    <a:pt x="29" y="9"/>
                    <a:pt x="32" y="13"/>
                  </a:cubicBezTo>
                  <a:cubicBezTo>
                    <a:pt x="35" y="15"/>
                    <a:pt x="36" y="19"/>
                    <a:pt x="36" y="24"/>
                  </a:cubicBezTo>
                  <a:cubicBezTo>
                    <a:pt x="36" y="29"/>
                    <a:pt x="35" y="34"/>
                    <a:pt x="31" y="37"/>
                  </a:cubicBezTo>
                  <a:cubicBezTo>
                    <a:pt x="28" y="41"/>
                    <a:pt x="22" y="43"/>
                    <a:pt x="15" y="43"/>
                  </a:cubicBezTo>
                  <a:cubicBezTo>
                    <a:pt x="13" y="43"/>
                    <a:pt x="10" y="43"/>
                    <a:pt x="8" y="43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5" y="50"/>
                    <a:pt x="9" y="50"/>
                    <a:pt x="14" y="50"/>
                  </a:cubicBezTo>
                  <a:cubicBezTo>
                    <a:pt x="24" y="50"/>
                    <a:pt x="33" y="47"/>
                    <a:pt x="38" y="42"/>
                  </a:cubicBezTo>
                  <a:cubicBezTo>
                    <a:pt x="42" y="38"/>
                    <a:pt x="45" y="31"/>
                    <a:pt x="45" y="24"/>
                  </a:cubicBezTo>
                  <a:cubicBezTo>
                    <a:pt x="45" y="17"/>
                    <a:pt x="43" y="11"/>
                    <a:pt x="38" y="7"/>
                  </a:cubicBezTo>
                  <a:close/>
                </a:path>
              </a:pathLst>
            </a:custGeom>
            <a:solidFill>
              <a:srgbClr val="5A5B5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Aft>
                  <a:spcPct val="25000"/>
                </a:spcAft>
                <a:buFontTx/>
                <a:buChar char="•"/>
                <a:defRPr/>
              </a:pPr>
              <a:endParaRPr lang="en-US" sz="2400" b="1" baseline="-25000" dirty="0">
                <a:solidFill>
                  <a:srgbClr val="D11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ＭＳ Ｐゴシック" pitchFamily="34" charset="-128"/>
              </a:endParaRPr>
            </a:p>
          </p:txBody>
        </p:sp>
        <p:sp>
          <p:nvSpPr>
            <p:cNvPr id="19" name="Freeform 75"/>
            <p:cNvSpPr>
              <a:spLocks/>
            </p:cNvSpPr>
            <p:nvPr userDrawn="1"/>
          </p:nvSpPr>
          <p:spPr bwMode="auto">
            <a:xfrm>
              <a:off x="2147750" y="6042025"/>
              <a:ext cx="226542" cy="250131"/>
            </a:xfrm>
            <a:custGeom>
              <a:avLst/>
              <a:gdLst/>
              <a:ahLst/>
              <a:cxnLst>
                <a:cxn ang="0">
                  <a:pos x="71" y="0"/>
                </a:cxn>
                <a:cxn ang="0">
                  <a:pos x="71" y="0"/>
                </a:cxn>
                <a:cxn ang="0">
                  <a:pos x="71" y="0"/>
                </a:cxn>
                <a:cxn ang="0">
                  <a:pos x="71" y="0"/>
                </a:cxn>
                <a:cxn ang="0">
                  <a:pos x="71" y="0"/>
                </a:cxn>
                <a:cxn ang="0">
                  <a:pos x="71" y="0"/>
                </a:cxn>
                <a:cxn ang="0">
                  <a:pos x="20" y="63"/>
                </a:cxn>
                <a:cxn ang="0">
                  <a:pos x="20" y="79"/>
                </a:cxn>
                <a:cxn ang="0">
                  <a:pos x="23" y="65"/>
                </a:cxn>
                <a:cxn ang="0">
                  <a:pos x="71" y="0"/>
                </a:cxn>
                <a:cxn ang="0">
                  <a:pos x="71" y="0"/>
                </a:cxn>
                <a:cxn ang="0">
                  <a:pos x="71" y="0"/>
                </a:cxn>
              </a:cxnLst>
              <a:rect l="0" t="0" r="r" b="b"/>
              <a:pathLst>
                <a:path w="71" h="79">
                  <a:moveTo>
                    <a:pt x="71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8" y="6"/>
                    <a:pt x="0" y="49"/>
                    <a:pt x="20" y="63"/>
                  </a:cubicBezTo>
                  <a:cubicBezTo>
                    <a:pt x="17" y="79"/>
                    <a:pt x="20" y="79"/>
                    <a:pt x="20" y="79"/>
                  </a:cubicBezTo>
                  <a:cubicBezTo>
                    <a:pt x="21" y="74"/>
                    <a:pt x="21" y="69"/>
                    <a:pt x="23" y="65"/>
                  </a:cubicBezTo>
                  <a:cubicBezTo>
                    <a:pt x="31" y="34"/>
                    <a:pt x="51" y="7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lose/>
                </a:path>
              </a:pathLst>
            </a:custGeom>
            <a:solidFill>
              <a:srgbClr val="D7364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Aft>
                  <a:spcPct val="25000"/>
                </a:spcAft>
                <a:buFontTx/>
                <a:buChar char="•"/>
                <a:defRPr/>
              </a:pPr>
              <a:endParaRPr lang="en-US" sz="2400" b="1" baseline="-25000" dirty="0">
                <a:solidFill>
                  <a:srgbClr val="D11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ＭＳ Ｐゴシック" pitchFamily="34" charset="-128"/>
              </a:endParaRPr>
            </a:p>
          </p:txBody>
        </p:sp>
        <p:sp>
          <p:nvSpPr>
            <p:cNvPr id="20" name="Freeform 76"/>
            <p:cNvSpPr>
              <a:spLocks/>
            </p:cNvSpPr>
            <p:nvPr userDrawn="1"/>
          </p:nvSpPr>
          <p:spPr bwMode="auto">
            <a:xfrm>
              <a:off x="2132648" y="6073920"/>
              <a:ext cx="231576" cy="288743"/>
            </a:xfrm>
            <a:custGeom>
              <a:avLst/>
              <a:gdLst/>
              <a:ahLst/>
              <a:cxnLst>
                <a:cxn ang="0">
                  <a:pos x="73" y="0"/>
                </a:cxn>
                <a:cxn ang="0">
                  <a:pos x="72" y="0"/>
                </a:cxn>
                <a:cxn ang="0">
                  <a:pos x="72" y="0"/>
                </a:cxn>
                <a:cxn ang="0">
                  <a:pos x="61" y="36"/>
                </a:cxn>
                <a:cxn ang="0">
                  <a:pos x="36" y="57"/>
                </a:cxn>
                <a:cxn ang="0">
                  <a:pos x="36" y="88"/>
                </a:cxn>
                <a:cxn ang="0">
                  <a:pos x="3" y="49"/>
                </a:cxn>
                <a:cxn ang="0">
                  <a:pos x="3" y="3"/>
                </a:cxn>
                <a:cxn ang="0">
                  <a:pos x="30" y="1"/>
                </a:cxn>
                <a:cxn ang="0">
                  <a:pos x="30" y="1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0" y="0"/>
                </a:cxn>
                <a:cxn ang="0">
                  <a:pos x="0" y="49"/>
                </a:cxn>
                <a:cxn ang="0">
                  <a:pos x="36" y="91"/>
                </a:cxn>
                <a:cxn ang="0">
                  <a:pos x="73" y="49"/>
                </a:cxn>
                <a:cxn ang="0">
                  <a:pos x="73" y="0"/>
                </a:cxn>
              </a:cxnLst>
              <a:rect l="0" t="0" r="r" b="b"/>
              <a:pathLst>
                <a:path w="73" h="91">
                  <a:moveTo>
                    <a:pt x="73" y="0"/>
                  </a:moveTo>
                  <a:cubicBezTo>
                    <a:pt x="73" y="0"/>
                    <a:pt x="72" y="0"/>
                    <a:pt x="72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67" y="10"/>
                    <a:pt x="65" y="25"/>
                    <a:pt x="61" y="36"/>
                  </a:cubicBezTo>
                  <a:cubicBezTo>
                    <a:pt x="57" y="49"/>
                    <a:pt x="49" y="58"/>
                    <a:pt x="36" y="57"/>
                  </a:cubicBezTo>
                  <a:cubicBezTo>
                    <a:pt x="36" y="88"/>
                    <a:pt x="36" y="88"/>
                    <a:pt x="36" y="88"/>
                  </a:cubicBezTo>
                  <a:cubicBezTo>
                    <a:pt x="36" y="88"/>
                    <a:pt x="3" y="73"/>
                    <a:pt x="3" y="49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0" y="1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76"/>
                    <a:pt x="36" y="91"/>
                    <a:pt x="36" y="91"/>
                  </a:cubicBezTo>
                  <a:cubicBezTo>
                    <a:pt x="36" y="91"/>
                    <a:pt x="73" y="76"/>
                    <a:pt x="73" y="49"/>
                  </a:cubicBezTo>
                  <a:cubicBezTo>
                    <a:pt x="73" y="0"/>
                    <a:pt x="73" y="0"/>
                    <a:pt x="73" y="0"/>
                  </a:cubicBezTo>
                  <a:close/>
                </a:path>
              </a:pathLst>
            </a:custGeom>
            <a:solidFill>
              <a:srgbClr val="D7364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Aft>
                  <a:spcPct val="25000"/>
                </a:spcAft>
                <a:buFontTx/>
                <a:buChar char="•"/>
                <a:defRPr/>
              </a:pPr>
              <a:endParaRPr lang="en-US" sz="2400" b="1" baseline="-25000" dirty="0">
                <a:solidFill>
                  <a:srgbClr val="D11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ＭＳ Ｐゴシック" pitchFamily="34" charset="-128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1102" y="2126214"/>
            <a:ext cx="7620991" cy="1470025"/>
          </a:xfrm>
        </p:spPr>
        <p:txBody>
          <a:bodyPr/>
          <a:lstStyle>
            <a:lvl1pPr>
              <a:lnSpc>
                <a:spcPct val="90000"/>
              </a:lnSpc>
              <a:defRPr sz="3600" b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815" y="3738524"/>
            <a:ext cx="7626279" cy="772104"/>
          </a:xfrm>
        </p:spPr>
        <p:txBody>
          <a:bodyPr tIns="0" bIns="0"/>
          <a:lstStyle>
            <a:lvl1pPr marL="0" indent="0" algn="l">
              <a:lnSpc>
                <a:spcPct val="90000"/>
              </a:lnSpc>
              <a:spcBef>
                <a:spcPts val="600"/>
              </a:spcBef>
              <a:buNone/>
              <a:defRPr sz="2400" b="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1" name="Slide Number Placeholder 3"/>
          <p:cNvSpPr>
            <a:spLocks noGrp="1"/>
          </p:cNvSpPr>
          <p:nvPr userDrawn="1">
            <p:ph type="sldNum" sz="quarter" idx="10"/>
          </p:nvPr>
        </p:nvSpPr>
        <p:spPr>
          <a:xfrm>
            <a:off x="-1138238" y="6261100"/>
            <a:ext cx="1006475" cy="476250"/>
          </a:xfrm>
        </p:spPr>
        <p:txBody>
          <a:bodyPr/>
          <a:lstStyle>
            <a:lvl1pPr fontAlgn="auto">
              <a:spcBef>
                <a:spcPts val="0"/>
              </a:spcBef>
              <a:defRPr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Slide </a:t>
            </a:r>
            <a:fld id="{C6F85696-D620-4358-8197-02EF78B88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85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D2_GILEAD_PPT-bullet_Page_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277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69"/>
          <p:cNvGrpSpPr>
            <a:grpSpLocks/>
          </p:cNvGrpSpPr>
          <p:nvPr userDrawn="1"/>
        </p:nvGrpSpPr>
        <p:grpSpPr bwMode="auto">
          <a:xfrm>
            <a:off x="468313" y="6176963"/>
            <a:ext cx="1112837" cy="414337"/>
            <a:chOff x="2129292" y="6042025"/>
            <a:chExt cx="1176337" cy="438150"/>
          </a:xfrm>
        </p:grpSpPr>
        <p:sp>
          <p:nvSpPr>
            <p:cNvPr id="6" name="AutoShape 61"/>
            <p:cNvSpPr>
              <a:spLocks noChangeAspect="1" noChangeArrowheads="1" noTextEdit="1"/>
            </p:cNvSpPr>
            <p:nvPr userDrawn="1"/>
          </p:nvSpPr>
          <p:spPr bwMode="auto">
            <a:xfrm>
              <a:off x="2129292" y="6042025"/>
              <a:ext cx="1172981" cy="438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Aft>
                  <a:spcPct val="25000"/>
                </a:spcAft>
                <a:buFontTx/>
                <a:buChar char="•"/>
                <a:defRPr/>
              </a:pPr>
              <a:endParaRPr lang="en-US" sz="2400" b="1" baseline="-25000" dirty="0">
                <a:solidFill>
                  <a:srgbClr val="D11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ＭＳ Ｐゴシック" pitchFamily="34" charset="-128"/>
              </a:endParaRPr>
            </a:p>
          </p:txBody>
        </p:sp>
        <p:sp>
          <p:nvSpPr>
            <p:cNvPr id="7" name="Freeform 63"/>
            <p:cNvSpPr>
              <a:spLocks/>
            </p:cNvSpPr>
            <p:nvPr userDrawn="1"/>
          </p:nvSpPr>
          <p:spPr bwMode="auto">
            <a:xfrm>
              <a:off x="2461553" y="6117568"/>
              <a:ext cx="140959" cy="159481"/>
            </a:xfrm>
            <a:custGeom>
              <a:avLst/>
              <a:gdLst/>
              <a:ahLst/>
              <a:cxnLst>
                <a:cxn ang="0">
                  <a:pos x="37" y="24"/>
                </a:cxn>
                <a:cxn ang="0">
                  <a:pos x="37" y="42"/>
                </a:cxn>
                <a:cxn ang="0">
                  <a:pos x="28" y="43"/>
                </a:cxn>
                <a:cxn ang="0">
                  <a:pos x="9" y="25"/>
                </a:cxn>
                <a:cxn ang="0">
                  <a:pos x="29" y="7"/>
                </a:cxn>
                <a:cxn ang="0">
                  <a:pos x="41" y="10"/>
                </a:cxn>
                <a:cxn ang="0">
                  <a:pos x="42" y="10"/>
                </a:cxn>
                <a:cxn ang="0">
                  <a:pos x="44" y="3"/>
                </a:cxn>
                <a:cxn ang="0">
                  <a:pos x="43" y="3"/>
                </a:cxn>
                <a:cxn ang="0">
                  <a:pos x="29" y="0"/>
                </a:cxn>
                <a:cxn ang="0">
                  <a:pos x="0" y="25"/>
                </a:cxn>
                <a:cxn ang="0">
                  <a:pos x="8" y="43"/>
                </a:cxn>
                <a:cxn ang="0">
                  <a:pos x="28" y="50"/>
                </a:cxn>
                <a:cxn ang="0">
                  <a:pos x="45" y="47"/>
                </a:cxn>
                <a:cxn ang="0">
                  <a:pos x="45" y="47"/>
                </a:cxn>
                <a:cxn ang="0">
                  <a:pos x="45" y="24"/>
                </a:cxn>
                <a:cxn ang="0">
                  <a:pos x="37" y="24"/>
                </a:cxn>
              </a:cxnLst>
              <a:rect l="0" t="0" r="r" b="b"/>
              <a:pathLst>
                <a:path w="45" h="50">
                  <a:moveTo>
                    <a:pt x="37" y="24"/>
                  </a:moveTo>
                  <a:cubicBezTo>
                    <a:pt x="37" y="42"/>
                    <a:pt x="37" y="42"/>
                    <a:pt x="37" y="42"/>
                  </a:cubicBezTo>
                  <a:cubicBezTo>
                    <a:pt x="36" y="42"/>
                    <a:pt x="33" y="43"/>
                    <a:pt x="28" y="43"/>
                  </a:cubicBezTo>
                  <a:cubicBezTo>
                    <a:pt x="17" y="43"/>
                    <a:pt x="9" y="36"/>
                    <a:pt x="9" y="25"/>
                  </a:cubicBezTo>
                  <a:cubicBezTo>
                    <a:pt x="9" y="14"/>
                    <a:pt x="17" y="7"/>
                    <a:pt x="29" y="7"/>
                  </a:cubicBezTo>
                  <a:cubicBezTo>
                    <a:pt x="34" y="7"/>
                    <a:pt x="37" y="8"/>
                    <a:pt x="41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1" y="1"/>
                    <a:pt x="35" y="0"/>
                    <a:pt x="29" y="0"/>
                  </a:cubicBezTo>
                  <a:cubicBezTo>
                    <a:pt x="9" y="0"/>
                    <a:pt x="0" y="13"/>
                    <a:pt x="0" y="25"/>
                  </a:cubicBezTo>
                  <a:cubicBezTo>
                    <a:pt x="0" y="32"/>
                    <a:pt x="3" y="39"/>
                    <a:pt x="8" y="43"/>
                  </a:cubicBezTo>
                  <a:cubicBezTo>
                    <a:pt x="13" y="48"/>
                    <a:pt x="19" y="50"/>
                    <a:pt x="28" y="50"/>
                  </a:cubicBezTo>
                  <a:cubicBezTo>
                    <a:pt x="35" y="50"/>
                    <a:pt x="42" y="48"/>
                    <a:pt x="45" y="47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5" y="24"/>
                    <a:pt x="45" y="24"/>
                    <a:pt x="45" y="24"/>
                  </a:cubicBezTo>
                  <a:lnTo>
                    <a:pt x="37" y="24"/>
                  </a:lnTo>
                  <a:close/>
                </a:path>
              </a:pathLst>
            </a:custGeom>
            <a:solidFill>
              <a:srgbClr val="5A5B5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Aft>
                  <a:spcPct val="25000"/>
                </a:spcAft>
                <a:buFontTx/>
                <a:buChar char="•"/>
                <a:defRPr/>
              </a:pPr>
              <a:endParaRPr lang="en-US" sz="2400" b="1" baseline="-25000" dirty="0">
                <a:solidFill>
                  <a:srgbClr val="D11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ＭＳ Ｐゴシック" pitchFamily="34" charset="-128"/>
              </a:endParaRPr>
            </a:p>
          </p:txBody>
        </p:sp>
        <p:sp>
          <p:nvSpPr>
            <p:cNvPr id="8" name="Rectangle 64"/>
            <p:cNvSpPr>
              <a:spLocks noChangeArrowheads="1"/>
            </p:cNvSpPr>
            <p:nvPr userDrawn="1"/>
          </p:nvSpPr>
          <p:spPr bwMode="auto">
            <a:xfrm>
              <a:off x="2651176" y="6120925"/>
              <a:ext cx="25172" cy="152766"/>
            </a:xfrm>
            <a:prstGeom prst="rect">
              <a:avLst/>
            </a:prstGeom>
            <a:solidFill>
              <a:srgbClr val="5A5B5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Aft>
                  <a:spcPct val="25000"/>
                </a:spcAft>
                <a:buFontTx/>
                <a:buChar char="•"/>
                <a:defRPr/>
              </a:pPr>
              <a:endParaRPr lang="en-US" sz="2400" b="1" baseline="-25000" dirty="0">
                <a:solidFill>
                  <a:srgbClr val="D11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ＭＳ Ｐゴシック" pitchFamily="34" charset="-128"/>
              </a:endParaRPr>
            </a:p>
          </p:txBody>
        </p:sp>
        <p:sp>
          <p:nvSpPr>
            <p:cNvPr id="9" name="Freeform 65"/>
            <p:cNvSpPr>
              <a:spLocks/>
            </p:cNvSpPr>
            <p:nvPr userDrawn="1"/>
          </p:nvSpPr>
          <p:spPr bwMode="auto">
            <a:xfrm>
              <a:off x="2726690" y="6120925"/>
              <a:ext cx="99006" cy="152766"/>
            </a:xfrm>
            <a:custGeom>
              <a:avLst/>
              <a:gdLst/>
              <a:ahLst/>
              <a:cxnLst>
                <a:cxn ang="0">
                  <a:pos x="22" y="97"/>
                </a:cxn>
                <a:cxn ang="0">
                  <a:pos x="22" y="0"/>
                </a:cxn>
                <a:cxn ang="0">
                  <a:pos x="0" y="0"/>
                </a:cxn>
                <a:cxn ang="0">
                  <a:pos x="0" y="114"/>
                </a:cxn>
                <a:cxn ang="0">
                  <a:pos x="74" y="114"/>
                </a:cxn>
                <a:cxn ang="0">
                  <a:pos x="74" y="97"/>
                </a:cxn>
                <a:cxn ang="0">
                  <a:pos x="22" y="97"/>
                </a:cxn>
              </a:cxnLst>
              <a:rect l="0" t="0" r="r" b="b"/>
              <a:pathLst>
                <a:path w="74" h="114">
                  <a:moveTo>
                    <a:pt x="22" y="97"/>
                  </a:moveTo>
                  <a:lnTo>
                    <a:pt x="22" y="0"/>
                  </a:lnTo>
                  <a:lnTo>
                    <a:pt x="0" y="0"/>
                  </a:lnTo>
                  <a:lnTo>
                    <a:pt x="0" y="114"/>
                  </a:lnTo>
                  <a:lnTo>
                    <a:pt x="74" y="114"/>
                  </a:lnTo>
                  <a:lnTo>
                    <a:pt x="74" y="97"/>
                  </a:lnTo>
                  <a:lnTo>
                    <a:pt x="22" y="97"/>
                  </a:lnTo>
                  <a:close/>
                </a:path>
              </a:pathLst>
            </a:custGeom>
            <a:solidFill>
              <a:srgbClr val="5A5B5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Aft>
                  <a:spcPct val="25000"/>
                </a:spcAft>
                <a:buFontTx/>
                <a:buChar char="•"/>
                <a:defRPr/>
              </a:pPr>
              <a:endParaRPr lang="en-US" sz="2400" b="1" baseline="-25000" dirty="0">
                <a:solidFill>
                  <a:srgbClr val="D11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ＭＳ Ｐゴシック" pitchFamily="34" charset="-128"/>
              </a:endParaRPr>
            </a:p>
          </p:txBody>
        </p:sp>
        <p:sp>
          <p:nvSpPr>
            <p:cNvPr id="10" name="Freeform 66"/>
            <p:cNvSpPr>
              <a:spLocks/>
            </p:cNvSpPr>
            <p:nvPr userDrawn="1"/>
          </p:nvSpPr>
          <p:spPr bwMode="auto">
            <a:xfrm>
              <a:off x="2860937" y="6120925"/>
              <a:ext cx="99006" cy="152766"/>
            </a:xfrm>
            <a:custGeom>
              <a:avLst/>
              <a:gdLst/>
              <a:ahLst/>
              <a:cxnLst>
                <a:cxn ang="0">
                  <a:pos x="18" y="97"/>
                </a:cxn>
                <a:cxn ang="0">
                  <a:pos x="18" y="64"/>
                </a:cxn>
                <a:cxn ang="0">
                  <a:pos x="66" y="64"/>
                </a:cxn>
                <a:cxn ang="0">
                  <a:pos x="66" y="45"/>
                </a:cxn>
                <a:cxn ang="0">
                  <a:pos x="18" y="45"/>
                </a:cxn>
                <a:cxn ang="0">
                  <a:pos x="18" y="17"/>
                </a:cxn>
                <a:cxn ang="0">
                  <a:pos x="68" y="17"/>
                </a:cxn>
                <a:cxn ang="0">
                  <a:pos x="68" y="0"/>
                </a:cxn>
                <a:cxn ang="0">
                  <a:pos x="0" y="0"/>
                </a:cxn>
                <a:cxn ang="0">
                  <a:pos x="0" y="114"/>
                </a:cxn>
                <a:cxn ang="0">
                  <a:pos x="73" y="114"/>
                </a:cxn>
                <a:cxn ang="0">
                  <a:pos x="73" y="97"/>
                </a:cxn>
                <a:cxn ang="0">
                  <a:pos x="18" y="97"/>
                </a:cxn>
              </a:cxnLst>
              <a:rect l="0" t="0" r="r" b="b"/>
              <a:pathLst>
                <a:path w="73" h="114">
                  <a:moveTo>
                    <a:pt x="18" y="97"/>
                  </a:moveTo>
                  <a:lnTo>
                    <a:pt x="18" y="64"/>
                  </a:lnTo>
                  <a:lnTo>
                    <a:pt x="66" y="64"/>
                  </a:lnTo>
                  <a:lnTo>
                    <a:pt x="66" y="45"/>
                  </a:lnTo>
                  <a:lnTo>
                    <a:pt x="18" y="45"/>
                  </a:lnTo>
                  <a:lnTo>
                    <a:pt x="18" y="17"/>
                  </a:lnTo>
                  <a:lnTo>
                    <a:pt x="68" y="17"/>
                  </a:lnTo>
                  <a:lnTo>
                    <a:pt x="68" y="0"/>
                  </a:lnTo>
                  <a:lnTo>
                    <a:pt x="0" y="0"/>
                  </a:lnTo>
                  <a:lnTo>
                    <a:pt x="0" y="114"/>
                  </a:lnTo>
                  <a:lnTo>
                    <a:pt x="73" y="114"/>
                  </a:lnTo>
                  <a:lnTo>
                    <a:pt x="73" y="97"/>
                  </a:lnTo>
                  <a:lnTo>
                    <a:pt x="18" y="97"/>
                  </a:lnTo>
                  <a:close/>
                </a:path>
              </a:pathLst>
            </a:custGeom>
            <a:solidFill>
              <a:srgbClr val="5A5B5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Aft>
                  <a:spcPct val="25000"/>
                </a:spcAft>
                <a:buFontTx/>
                <a:buChar char="•"/>
                <a:defRPr/>
              </a:pPr>
              <a:endParaRPr lang="en-US" sz="2400" b="1" baseline="-25000" dirty="0">
                <a:solidFill>
                  <a:srgbClr val="D11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ＭＳ Ｐゴシック" pitchFamily="34" charset="-128"/>
              </a:endParaRPr>
            </a:p>
          </p:txBody>
        </p:sp>
        <p:sp>
          <p:nvSpPr>
            <p:cNvPr id="11" name="Freeform 67"/>
            <p:cNvSpPr>
              <a:spLocks noEditPoints="1"/>
            </p:cNvSpPr>
            <p:nvPr userDrawn="1"/>
          </p:nvSpPr>
          <p:spPr bwMode="auto">
            <a:xfrm>
              <a:off x="2988471" y="6120925"/>
              <a:ext cx="142637" cy="152766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18" y="0"/>
                </a:cxn>
                <a:cxn ang="0">
                  <a:pos x="0" y="48"/>
                </a:cxn>
                <a:cxn ang="0">
                  <a:pos x="8" y="48"/>
                </a:cxn>
                <a:cxn ang="0">
                  <a:pos x="14" y="34"/>
                </a:cxn>
                <a:cxn ang="0">
                  <a:pos x="31" y="34"/>
                </a:cxn>
                <a:cxn ang="0">
                  <a:pos x="37" y="48"/>
                </a:cxn>
                <a:cxn ang="0">
                  <a:pos x="45" y="48"/>
                </a:cxn>
                <a:cxn ang="0">
                  <a:pos x="27" y="0"/>
                </a:cxn>
                <a:cxn ang="0">
                  <a:pos x="22" y="9"/>
                </a:cxn>
                <a:cxn ang="0">
                  <a:pos x="29" y="27"/>
                </a:cxn>
                <a:cxn ang="0">
                  <a:pos x="16" y="27"/>
                </a:cxn>
                <a:cxn ang="0">
                  <a:pos x="22" y="9"/>
                </a:cxn>
              </a:cxnLst>
              <a:rect l="0" t="0" r="r" b="b"/>
              <a:pathLst>
                <a:path w="45" h="48">
                  <a:moveTo>
                    <a:pt x="27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27" y="0"/>
                  </a:lnTo>
                  <a:close/>
                  <a:moveTo>
                    <a:pt x="22" y="9"/>
                  </a:moveTo>
                  <a:cubicBezTo>
                    <a:pt x="23" y="11"/>
                    <a:pt x="27" y="23"/>
                    <a:pt x="29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27"/>
                    <a:pt x="22" y="11"/>
                    <a:pt x="22" y="9"/>
                  </a:cubicBezTo>
                  <a:close/>
                </a:path>
              </a:pathLst>
            </a:custGeom>
            <a:solidFill>
              <a:srgbClr val="5A5B5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Aft>
                  <a:spcPct val="25000"/>
                </a:spcAft>
                <a:buFontTx/>
                <a:buChar char="•"/>
                <a:defRPr/>
              </a:pPr>
              <a:endParaRPr lang="en-US" sz="2400" b="1" baseline="-25000" dirty="0">
                <a:solidFill>
                  <a:srgbClr val="D11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ＭＳ Ｐゴシック" pitchFamily="34" charset="-128"/>
              </a:endParaRPr>
            </a:p>
          </p:txBody>
        </p:sp>
        <p:sp>
          <p:nvSpPr>
            <p:cNvPr id="12" name="Freeform 68"/>
            <p:cNvSpPr>
              <a:spLocks/>
            </p:cNvSpPr>
            <p:nvPr userDrawn="1"/>
          </p:nvSpPr>
          <p:spPr bwMode="auto">
            <a:xfrm>
              <a:off x="3162992" y="6117568"/>
              <a:ext cx="142637" cy="159481"/>
            </a:xfrm>
            <a:custGeom>
              <a:avLst/>
              <a:gdLst/>
              <a:ahLst/>
              <a:cxnLst>
                <a:cxn ang="0">
                  <a:pos x="38" y="7"/>
                </a:cxn>
                <a:cxn ang="0">
                  <a:pos x="16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16" y="7"/>
                </a:cxn>
                <a:cxn ang="0">
                  <a:pos x="32" y="13"/>
                </a:cxn>
                <a:cxn ang="0">
                  <a:pos x="36" y="24"/>
                </a:cxn>
                <a:cxn ang="0">
                  <a:pos x="31" y="37"/>
                </a:cxn>
                <a:cxn ang="0">
                  <a:pos x="15" y="43"/>
                </a:cxn>
                <a:cxn ang="0">
                  <a:pos x="8" y="43"/>
                </a:cxn>
                <a:cxn ang="0">
                  <a:pos x="8" y="20"/>
                </a:cxn>
                <a:cxn ang="0">
                  <a:pos x="0" y="20"/>
                </a:cxn>
                <a:cxn ang="0">
                  <a:pos x="0" y="49"/>
                </a:cxn>
                <a:cxn ang="0">
                  <a:pos x="1" y="49"/>
                </a:cxn>
                <a:cxn ang="0">
                  <a:pos x="14" y="50"/>
                </a:cxn>
                <a:cxn ang="0">
                  <a:pos x="38" y="42"/>
                </a:cxn>
                <a:cxn ang="0">
                  <a:pos x="45" y="24"/>
                </a:cxn>
                <a:cxn ang="0">
                  <a:pos x="38" y="7"/>
                </a:cxn>
              </a:cxnLst>
              <a:rect l="0" t="0" r="r" b="b"/>
              <a:pathLst>
                <a:path w="45" h="50">
                  <a:moveTo>
                    <a:pt x="38" y="7"/>
                  </a:moveTo>
                  <a:cubicBezTo>
                    <a:pt x="33" y="2"/>
                    <a:pt x="2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23" y="7"/>
                    <a:pt x="29" y="9"/>
                    <a:pt x="32" y="13"/>
                  </a:cubicBezTo>
                  <a:cubicBezTo>
                    <a:pt x="35" y="15"/>
                    <a:pt x="36" y="19"/>
                    <a:pt x="36" y="24"/>
                  </a:cubicBezTo>
                  <a:cubicBezTo>
                    <a:pt x="36" y="29"/>
                    <a:pt x="35" y="34"/>
                    <a:pt x="31" y="37"/>
                  </a:cubicBezTo>
                  <a:cubicBezTo>
                    <a:pt x="28" y="41"/>
                    <a:pt x="22" y="43"/>
                    <a:pt x="15" y="43"/>
                  </a:cubicBezTo>
                  <a:cubicBezTo>
                    <a:pt x="13" y="43"/>
                    <a:pt x="10" y="43"/>
                    <a:pt x="8" y="43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5" y="50"/>
                    <a:pt x="9" y="50"/>
                    <a:pt x="14" y="50"/>
                  </a:cubicBezTo>
                  <a:cubicBezTo>
                    <a:pt x="24" y="50"/>
                    <a:pt x="33" y="47"/>
                    <a:pt x="38" y="42"/>
                  </a:cubicBezTo>
                  <a:cubicBezTo>
                    <a:pt x="42" y="38"/>
                    <a:pt x="45" y="31"/>
                    <a:pt x="45" y="24"/>
                  </a:cubicBezTo>
                  <a:cubicBezTo>
                    <a:pt x="45" y="17"/>
                    <a:pt x="43" y="11"/>
                    <a:pt x="38" y="7"/>
                  </a:cubicBezTo>
                  <a:close/>
                </a:path>
              </a:pathLst>
            </a:custGeom>
            <a:solidFill>
              <a:srgbClr val="5A5B5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Aft>
                  <a:spcPct val="25000"/>
                </a:spcAft>
                <a:buFontTx/>
                <a:buChar char="•"/>
                <a:defRPr/>
              </a:pPr>
              <a:endParaRPr lang="en-US" sz="2400" b="1" baseline="-25000" dirty="0">
                <a:solidFill>
                  <a:srgbClr val="D11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ＭＳ Ｐゴシック" pitchFamily="34" charset="-128"/>
              </a:endParaRPr>
            </a:p>
          </p:txBody>
        </p:sp>
        <p:sp>
          <p:nvSpPr>
            <p:cNvPr id="13" name="Freeform 69"/>
            <p:cNvSpPr>
              <a:spLocks/>
            </p:cNvSpPr>
            <p:nvPr userDrawn="1"/>
          </p:nvSpPr>
          <p:spPr bwMode="auto">
            <a:xfrm>
              <a:off x="2461553" y="6117568"/>
              <a:ext cx="140959" cy="159481"/>
            </a:xfrm>
            <a:custGeom>
              <a:avLst/>
              <a:gdLst/>
              <a:ahLst/>
              <a:cxnLst>
                <a:cxn ang="0">
                  <a:pos x="37" y="24"/>
                </a:cxn>
                <a:cxn ang="0">
                  <a:pos x="37" y="42"/>
                </a:cxn>
                <a:cxn ang="0">
                  <a:pos x="28" y="43"/>
                </a:cxn>
                <a:cxn ang="0">
                  <a:pos x="9" y="25"/>
                </a:cxn>
                <a:cxn ang="0">
                  <a:pos x="29" y="7"/>
                </a:cxn>
                <a:cxn ang="0">
                  <a:pos x="41" y="10"/>
                </a:cxn>
                <a:cxn ang="0">
                  <a:pos x="42" y="10"/>
                </a:cxn>
                <a:cxn ang="0">
                  <a:pos x="44" y="3"/>
                </a:cxn>
                <a:cxn ang="0">
                  <a:pos x="43" y="3"/>
                </a:cxn>
                <a:cxn ang="0">
                  <a:pos x="29" y="0"/>
                </a:cxn>
                <a:cxn ang="0">
                  <a:pos x="0" y="25"/>
                </a:cxn>
                <a:cxn ang="0">
                  <a:pos x="8" y="43"/>
                </a:cxn>
                <a:cxn ang="0">
                  <a:pos x="28" y="50"/>
                </a:cxn>
                <a:cxn ang="0">
                  <a:pos x="45" y="47"/>
                </a:cxn>
                <a:cxn ang="0">
                  <a:pos x="45" y="47"/>
                </a:cxn>
                <a:cxn ang="0">
                  <a:pos x="45" y="24"/>
                </a:cxn>
                <a:cxn ang="0">
                  <a:pos x="37" y="24"/>
                </a:cxn>
              </a:cxnLst>
              <a:rect l="0" t="0" r="r" b="b"/>
              <a:pathLst>
                <a:path w="45" h="50">
                  <a:moveTo>
                    <a:pt x="37" y="24"/>
                  </a:moveTo>
                  <a:cubicBezTo>
                    <a:pt x="37" y="42"/>
                    <a:pt x="37" y="42"/>
                    <a:pt x="37" y="42"/>
                  </a:cubicBezTo>
                  <a:cubicBezTo>
                    <a:pt x="36" y="42"/>
                    <a:pt x="33" y="43"/>
                    <a:pt x="28" y="43"/>
                  </a:cubicBezTo>
                  <a:cubicBezTo>
                    <a:pt x="17" y="43"/>
                    <a:pt x="9" y="36"/>
                    <a:pt x="9" y="25"/>
                  </a:cubicBezTo>
                  <a:cubicBezTo>
                    <a:pt x="9" y="14"/>
                    <a:pt x="17" y="7"/>
                    <a:pt x="29" y="7"/>
                  </a:cubicBezTo>
                  <a:cubicBezTo>
                    <a:pt x="34" y="7"/>
                    <a:pt x="37" y="8"/>
                    <a:pt x="41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1" y="1"/>
                    <a:pt x="35" y="0"/>
                    <a:pt x="29" y="0"/>
                  </a:cubicBezTo>
                  <a:cubicBezTo>
                    <a:pt x="9" y="0"/>
                    <a:pt x="0" y="13"/>
                    <a:pt x="0" y="25"/>
                  </a:cubicBezTo>
                  <a:cubicBezTo>
                    <a:pt x="0" y="32"/>
                    <a:pt x="3" y="39"/>
                    <a:pt x="8" y="43"/>
                  </a:cubicBezTo>
                  <a:cubicBezTo>
                    <a:pt x="13" y="48"/>
                    <a:pt x="19" y="50"/>
                    <a:pt x="28" y="50"/>
                  </a:cubicBezTo>
                  <a:cubicBezTo>
                    <a:pt x="35" y="50"/>
                    <a:pt x="42" y="48"/>
                    <a:pt x="45" y="47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5" y="24"/>
                    <a:pt x="45" y="24"/>
                    <a:pt x="45" y="24"/>
                  </a:cubicBezTo>
                  <a:lnTo>
                    <a:pt x="37" y="24"/>
                  </a:lnTo>
                  <a:close/>
                </a:path>
              </a:pathLst>
            </a:custGeom>
            <a:solidFill>
              <a:srgbClr val="5A5B5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Aft>
                  <a:spcPct val="25000"/>
                </a:spcAft>
                <a:buFontTx/>
                <a:buChar char="•"/>
                <a:defRPr/>
              </a:pPr>
              <a:endParaRPr lang="en-US" sz="2400" b="1" baseline="-25000" dirty="0">
                <a:solidFill>
                  <a:srgbClr val="D11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ＭＳ Ｐゴシック" pitchFamily="34" charset="-128"/>
              </a:endParaRPr>
            </a:p>
          </p:txBody>
        </p:sp>
        <p:sp>
          <p:nvSpPr>
            <p:cNvPr id="14" name="Rectangle 70"/>
            <p:cNvSpPr>
              <a:spLocks noChangeArrowheads="1"/>
            </p:cNvSpPr>
            <p:nvPr userDrawn="1"/>
          </p:nvSpPr>
          <p:spPr bwMode="auto">
            <a:xfrm>
              <a:off x="2651176" y="6120925"/>
              <a:ext cx="25172" cy="152766"/>
            </a:xfrm>
            <a:prstGeom prst="rect">
              <a:avLst/>
            </a:prstGeom>
            <a:solidFill>
              <a:srgbClr val="5A5B5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Aft>
                  <a:spcPct val="25000"/>
                </a:spcAft>
                <a:buFontTx/>
                <a:buChar char="•"/>
                <a:defRPr/>
              </a:pPr>
              <a:endParaRPr lang="en-US" sz="2400" b="1" baseline="-25000" dirty="0">
                <a:solidFill>
                  <a:srgbClr val="D11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ＭＳ Ｐゴシック" pitchFamily="34" charset="-128"/>
              </a:endParaRPr>
            </a:p>
          </p:txBody>
        </p:sp>
        <p:sp>
          <p:nvSpPr>
            <p:cNvPr id="15" name="Freeform 71"/>
            <p:cNvSpPr>
              <a:spLocks/>
            </p:cNvSpPr>
            <p:nvPr userDrawn="1"/>
          </p:nvSpPr>
          <p:spPr bwMode="auto">
            <a:xfrm>
              <a:off x="2726690" y="6120925"/>
              <a:ext cx="99006" cy="152766"/>
            </a:xfrm>
            <a:custGeom>
              <a:avLst/>
              <a:gdLst/>
              <a:ahLst/>
              <a:cxnLst>
                <a:cxn ang="0">
                  <a:pos x="22" y="97"/>
                </a:cxn>
                <a:cxn ang="0">
                  <a:pos x="22" y="0"/>
                </a:cxn>
                <a:cxn ang="0">
                  <a:pos x="0" y="0"/>
                </a:cxn>
                <a:cxn ang="0">
                  <a:pos x="0" y="114"/>
                </a:cxn>
                <a:cxn ang="0">
                  <a:pos x="74" y="114"/>
                </a:cxn>
                <a:cxn ang="0">
                  <a:pos x="74" y="97"/>
                </a:cxn>
                <a:cxn ang="0">
                  <a:pos x="22" y="97"/>
                </a:cxn>
              </a:cxnLst>
              <a:rect l="0" t="0" r="r" b="b"/>
              <a:pathLst>
                <a:path w="74" h="114">
                  <a:moveTo>
                    <a:pt x="22" y="97"/>
                  </a:moveTo>
                  <a:lnTo>
                    <a:pt x="22" y="0"/>
                  </a:lnTo>
                  <a:lnTo>
                    <a:pt x="0" y="0"/>
                  </a:lnTo>
                  <a:lnTo>
                    <a:pt x="0" y="114"/>
                  </a:lnTo>
                  <a:lnTo>
                    <a:pt x="74" y="114"/>
                  </a:lnTo>
                  <a:lnTo>
                    <a:pt x="74" y="97"/>
                  </a:lnTo>
                  <a:lnTo>
                    <a:pt x="22" y="97"/>
                  </a:lnTo>
                  <a:close/>
                </a:path>
              </a:pathLst>
            </a:custGeom>
            <a:solidFill>
              <a:srgbClr val="5A5B5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Aft>
                  <a:spcPct val="25000"/>
                </a:spcAft>
                <a:buFontTx/>
                <a:buChar char="•"/>
                <a:defRPr/>
              </a:pPr>
              <a:endParaRPr lang="en-US" sz="2400" b="1" baseline="-25000" dirty="0">
                <a:solidFill>
                  <a:srgbClr val="D11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ＭＳ Ｐゴシック" pitchFamily="34" charset="-128"/>
              </a:endParaRPr>
            </a:p>
          </p:txBody>
        </p:sp>
        <p:sp>
          <p:nvSpPr>
            <p:cNvPr id="16" name="Freeform 72"/>
            <p:cNvSpPr>
              <a:spLocks/>
            </p:cNvSpPr>
            <p:nvPr userDrawn="1"/>
          </p:nvSpPr>
          <p:spPr bwMode="auto">
            <a:xfrm>
              <a:off x="2860937" y="6120925"/>
              <a:ext cx="99006" cy="152766"/>
            </a:xfrm>
            <a:custGeom>
              <a:avLst/>
              <a:gdLst/>
              <a:ahLst/>
              <a:cxnLst>
                <a:cxn ang="0">
                  <a:pos x="18" y="97"/>
                </a:cxn>
                <a:cxn ang="0">
                  <a:pos x="18" y="64"/>
                </a:cxn>
                <a:cxn ang="0">
                  <a:pos x="66" y="64"/>
                </a:cxn>
                <a:cxn ang="0">
                  <a:pos x="66" y="45"/>
                </a:cxn>
                <a:cxn ang="0">
                  <a:pos x="18" y="45"/>
                </a:cxn>
                <a:cxn ang="0">
                  <a:pos x="18" y="17"/>
                </a:cxn>
                <a:cxn ang="0">
                  <a:pos x="68" y="17"/>
                </a:cxn>
                <a:cxn ang="0">
                  <a:pos x="68" y="0"/>
                </a:cxn>
                <a:cxn ang="0">
                  <a:pos x="0" y="0"/>
                </a:cxn>
                <a:cxn ang="0">
                  <a:pos x="0" y="114"/>
                </a:cxn>
                <a:cxn ang="0">
                  <a:pos x="73" y="114"/>
                </a:cxn>
                <a:cxn ang="0">
                  <a:pos x="73" y="97"/>
                </a:cxn>
                <a:cxn ang="0">
                  <a:pos x="18" y="97"/>
                </a:cxn>
              </a:cxnLst>
              <a:rect l="0" t="0" r="r" b="b"/>
              <a:pathLst>
                <a:path w="73" h="114">
                  <a:moveTo>
                    <a:pt x="18" y="97"/>
                  </a:moveTo>
                  <a:lnTo>
                    <a:pt x="18" y="64"/>
                  </a:lnTo>
                  <a:lnTo>
                    <a:pt x="66" y="64"/>
                  </a:lnTo>
                  <a:lnTo>
                    <a:pt x="66" y="45"/>
                  </a:lnTo>
                  <a:lnTo>
                    <a:pt x="18" y="45"/>
                  </a:lnTo>
                  <a:lnTo>
                    <a:pt x="18" y="17"/>
                  </a:lnTo>
                  <a:lnTo>
                    <a:pt x="68" y="17"/>
                  </a:lnTo>
                  <a:lnTo>
                    <a:pt x="68" y="0"/>
                  </a:lnTo>
                  <a:lnTo>
                    <a:pt x="0" y="0"/>
                  </a:lnTo>
                  <a:lnTo>
                    <a:pt x="0" y="114"/>
                  </a:lnTo>
                  <a:lnTo>
                    <a:pt x="73" y="114"/>
                  </a:lnTo>
                  <a:lnTo>
                    <a:pt x="73" y="97"/>
                  </a:lnTo>
                  <a:lnTo>
                    <a:pt x="18" y="97"/>
                  </a:lnTo>
                  <a:close/>
                </a:path>
              </a:pathLst>
            </a:custGeom>
            <a:solidFill>
              <a:srgbClr val="5A5B5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Aft>
                  <a:spcPct val="25000"/>
                </a:spcAft>
                <a:buFontTx/>
                <a:buChar char="•"/>
                <a:defRPr/>
              </a:pPr>
              <a:endParaRPr lang="en-US" sz="2400" b="1" baseline="-25000" dirty="0">
                <a:solidFill>
                  <a:srgbClr val="D11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ＭＳ Ｐゴシック" pitchFamily="34" charset="-128"/>
              </a:endParaRPr>
            </a:p>
          </p:txBody>
        </p:sp>
        <p:sp>
          <p:nvSpPr>
            <p:cNvPr id="17" name="Freeform 73"/>
            <p:cNvSpPr>
              <a:spLocks noEditPoints="1"/>
            </p:cNvSpPr>
            <p:nvPr userDrawn="1"/>
          </p:nvSpPr>
          <p:spPr bwMode="auto">
            <a:xfrm>
              <a:off x="2988471" y="6120925"/>
              <a:ext cx="142637" cy="152766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18" y="0"/>
                </a:cxn>
                <a:cxn ang="0">
                  <a:pos x="0" y="48"/>
                </a:cxn>
                <a:cxn ang="0">
                  <a:pos x="8" y="48"/>
                </a:cxn>
                <a:cxn ang="0">
                  <a:pos x="14" y="34"/>
                </a:cxn>
                <a:cxn ang="0">
                  <a:pos x="31" y="34"/>
                </a:cxn>
                <a:cxn ang="0">
                  <a:pos x="37" y="48"/>
                </a:cxn>
                <a:cxn ang="0">
                  <a:pos x="45" y="48"/>
                </a:cxn>
                <a:cxn ang="0">
                  <a:pos x="27" y="0"/>
                </a:cxn>
                <a:cxn ang="0">
                  <a:pos x="22" y="9"/>
                </a:cxn>
                <a:cxn ang="0">
                  <a:pos x="29" y="27"/>
                </a:cxn>
                <a:cxn ang="0">
                  <a:pos x="16" y="27"/>
                </a:cxn>
                <a:cxn ang="0">
                  <a:pos x="22" y="9"/>
                </a:cxn>
              </a:cxnLst>
              <a:rect l="0" t="0" r="r" b="b"/>
              <a:pathLst>
                <a:path w="45" h="48">
                  <a:moveTo>
                    <a:pt x="27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27" y="0"/>
                  </a:lnTo>
                  <a:close/>
                  <a:moveTo>
                    <a:pt x="22" y="9"/>
                  </a:moveTo>
                  <a:cubicBezTo>
                    <a:pt x="23" y="11"/>
                    <a:pt x="27" y="23"/>
                    <a:pt x="29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27"/>
                    <a:pt x="22" y="11"/>
                    <a:pt x="22" y="9"/>
                  </a:cubicBezTo>
                  <a:close/>
                </a:path>
              </a:pathLst>
            </a:custGeom>
            <a:solidFill>
              <a:srgbClr val="5A5B5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Aft>
                  <a:spcPct val="25000"/>
                </a:spcAft>
                <a:buFontTx/>
                <a:buChar char="•"/>
                <a:defRPr/>
              </a:pPr>
              <a:endParaRPr lang="en-US" sz="2400" b="1" baseline="-25000" dirty="0">
                <a:solidFill>
                  <a:srgbClr val="D11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ＭＳ Ｐゴシック" pitchFamily="34" charset="-128"/>
              </a:endParaRPr>
            </a:p>
          </p:txBody>
        </p:sp>
        <p:sp>
          <p:nvSpPr>
            <p:cNvPr id="18" name="Freeform 74"/>
            <p:cNvSpPr>
              <a:spLocks/>
            </p:cNvSpPr>
            <p:nvPr userDrawn="1"/>
          </p:nvSpPr>
          <p:spPr bwMode="auto">
            <a:xfrm>
              <a:off x="3162992" y="6117568"/>
              <a:ext cx="142637" cy="159481"/>
            </a:xfrm>
            <a:custGeom>
              <a:avLst/>
              <a:gdLst/>
              <a:ahLst/>
              <a:cxnLst>
                <a:cxn ang="0">
                  <a:pos x="38" y="7"/>
                </a:cxn>
                <a:cxn ang="0">
                  <a:pos x="16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16" y="7"/>
                </a:cxn>
                <a:cxn ang="0">
                  <a:pos x="32" y="13"/>
                </a:cxn>
                <a:cxn ang="0">
                  <a:pos x="36" y="24"/>
                </a:cxn>
                <a:cxn ang="0">
                  <a:pos x="31" y="37"/>
                </a:cxn>
                <a:cxn ang="0">
                  <a:pos x="15" y="43"/>
                </a:cxn>
                <a:cxn ang="0">
                  <a:pos x="8" y="43"/>
                </a:cxn>
                <a:cxn ang="0">
                  <a:pos x="8" y="20"/>
                </a:cxn>
                <a:cxn ang="0">
                  <a:pos x="0" y="20"/>
                </a:cxn>
                <a:cxn ang="0">
                  <a:pos x="0" y="49"/>
                </a:cxn>
                <a:cxn ang="0">
                  <a:pos x="1" y="49"/>
                </a:cxn>
                <a:cxn ang="0">
                  <a:pos x="14" y="50"/>
                </a:cxn>
                <a:cxn ang="0">
                  <a:pos x="38" y="42"/>
                </a:cxn>
                <a:cxn ang="0">
                  <a:pos x="45" y="24"/>
                </a:cxn>
                <a:cxn ang="0">
                  <a:pos x="38" y="7"/>
                </a:cxn>
              </a:cxnLst>
              <a:rect l="0" t="0" r="r" b="b"/>
              <a:pathLst>
                <a:path w="45" h="50">
                  <a:moveTo>
                    <a:pt x="38" y="7"/>
                  </a:moveTo>
                  <a:cubicBezTo>
                    <a:pt x="33" y="2"/>
                    <a:pt x="2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23" y="7"/>
                    <a:pt x="29" y="9"/>
                    <a:pt x="32" y="13"/>
                  </a:cubicBezTo>
                  <a:cubicBezTo>
                    <a:pt x="35" y="15"/>
                    <a:pt x="36" y="19"/>
                    <a:pt x="36" y="24"/>
                  </a:cubicBezTo>
                  <a:cubicBezTo>
                    <a:pt x="36" y="29"/>
                    <a:pt x="35" y="34"/>
                    <a:pt x="31" y="37"/>
                  </a:cubicBezTo>
                  <a:cubicBezTo>
                    <a:pt x="28" y="41"/>
                    <a:pt x="22" y="43"/>
                    <a:pt x="15" y="43"/>
                  </a:cubicBezTo>
                  <a:cubicBezTo>
                    <a:pt x="13" y="43"/>
                    <a:pt x="10" y="43"/>
                    <a:pt x="8" y="43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5" y="50"/>
                    <a:pt x="9" y="50"/>
                    <a:pt x="14" y="50"/>
                  </a:cubicBezTo>
                  <a:cubicBezTo>
                    <a:pt x="24" y="50"/>
                    <a:pt x="33" y="47"/>
                    <a:pt x="38" y="42"/>
                  </a:cubicBezTo>
                  <a:cubicBezTo>
                    <a:pt x="42" y="38"/>
                    <a:pt x="45" y="31"/>
                    <a:pt x="45" y="24"/>
                  </a:cubicBezTo>
                  <a:cubicBezTo>
                    <a:pt x="45" y="17"/>
                    <a:pt x="43" y="11"/>
                    <a:pt x="38" y="7"/>
                  </a:cubicBezTo>
                  <a:close/>
                </a:path>
              </a:pathLst>
            </a:custGeom>
            <a:solidFill>
              <a:srgbClr val="5A5B5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Aft>
                  <a:spcPct val="25000"/>
                </a:spcAft>
                <a:buFontTx/>
                <a:buChar char="•"/>
                <a:defRPr/>
              </a:pPr>
              <a:endParaRPr lang="en-US" sz="2400" b="1" baseline="-25000" dirty="0">
                <a:solidFill>
                  <a:srgbClr val="D11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ＭＳ Ｐゴシック" pitchFamily="34" charset="-128"/>
              </a:endParaRPr>
            </a:p>
          </p:txBody>
        </p:sp>
        <p:sp>
          <p:nvSpPr>
            <p:cNvPr id="19" name="Freeform 75"/>
            <p:cNvSpPr>
              <a:spLocks/>
            </p:cNvSpPr>
            <p:nvPr userDrawn="1"/>
          </p:nvSpPr>
          <p:spPr bwMode="auto">
            <a:xfrm>
              <a:off x="2147750" y="6042025"/>
              <a:ext cx="226542" cy="250131"/>
            </a:xfrm>
            <a:custGeom>
              <a:avLst/>
              <a:gdLst/>
              <a:ahLst/>
              <a:cxnLst>
                <a:cxn ang="0">
                  <a:pos x="71" y="0"/>
                </a:cxn>
                <a:cxn ang="0">
                  <a:pos x="71" y="0"/>
                </a:cxn>
                <a:cxn ang="0">
                  <a:pos x="71" y="0"/>
                </a:cxn>
                <a:cxn ang="0">
                  <a:pos x="71" y="0"/>
                </a:cxn>
                <a:cxn ang="0">
                  <a:pos x="71" y="0"/>
                </a:cxn>
                <a:cxn ang="0">
                  <a:pos x="71" y="0"/>
                </a:cxn>
                <a:cxn ang="0">
                  <a:pos x="20" y="63"/>
                </a:cxn>
                <a:cxn ang="0">
                  <a:pos x="20" y="79"/>
                </a:cxn>
                <a:cxn ang="0">
                  <a:pos x="23" y="65"/>
                </a:cxn>
                <a:cxn ang="0">
                  <a:pos x="71" y="0"/>
                </a:cxn>
                <a:cxn ang="0">
                  <a:pos x="71" y="0"/>
                </a:cxn>
                <a:cxn ang="0">
                  <a:pos x="71" y="0"/>
                </a:cxn>
              </a:cxnLst>
              <a:rect l="0" t="0" r="r" b="b"/>
              <a:pathLst>
                <a:path w="71" h="79">
                  <a:moveTo>
                    <a:pt x="71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8" y="6"/>
                    <a:pt x="0" y="49"/>
                    <a:pt x="20" y="63"/>
                  </a:cubicBezTo>
                  <a:cubicBezTo>
                    <a:pt x="17" y="79"/>
                    <a:pt x="20" y="79"/>
                    <a:pt x="20" y="79"/>
                  </a:cubicBezTo>
                  <a:cubicBezTo>
                    <a:pt x="21" y="74"/>
                    <a:pt x="21" y="69"/>
                    <a:pt x="23" y="65"/>
                  </a:cubicBezTo>
                  <a:cubicBezTo>
                    <a:pt x="31" y="34"/>
                    <a:pt x="51" y="7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lose/>
                </a:path>
              </a:pathLst>
            </a:custGeom>
            <a:solidFill>
              <a:srgbClr val="D7364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Aft>
                  <a:spcPct val="25000"/>
                </a:spcAft>
                <a:buFontTx/>
                <a:buChar char="•"/>
                <a:defRPr/>
              </a:pPr>
              <a:endParaRPr lang="en-US" sz="2400" b="1" baseline="-25000" dirty="0">
                <a:solidFill>
                  <a:srgbClr val="D11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ＭＳ Ｐゴシック" pitchFamily="34" charset="-128"/>
              </a:endParaRPr>
            </a:p>
          </p:txBody>
        </p:sp>
        <p:sp>
          <p:nvSpPr>
            <p:cNvPr id="20" name="Freeform 76"/>
            <p:cNvSpPr>
              <a:spLocks/>
            </p:cNvSpPr>
            <p:nvPr userDrawn="1"/>
          </p:nvSpPr>
          <p:spPr bwMode="auto">
            <a:xfrm>
              <a:off x="2132648" y="6073920"/>
              <a:ext cx="231576" cy="288743"/>
            </a:xfrm>
            <a:custGeom>
              <a:avLst/>
              <a:gdLst/>
              <a:ahLst/>
              <a:cxnLst>
                <a:cxn ang="0">
                  <a:pos x="73" y="0"/>
                </a:cxn>
                <a:cxn ang="0">
                  <a:pos x="72" y="0"/>
                </a:cxn>
                <a:cxn ang="0">
                  <a:pos x="72" y="0"/>
                </a:cxn>
                <a:cxn ang="0">
                  <a:pos x="61" y="36"/>
                </a:cxn>
                <a:cxn ang="0">
                  <a:pos x="36" y="57"/>
                </a:cxn>
                <a:cxn ang="0">
                  <a:pos x="36" y="88"/>
                </a:cxn>
                <a:cxn ang="0">
                  <a:pos x="3" y="49"/>
                </a:cxn>
                <a:cxn ang="0">
                  <a:pos x="3" y="3"/>
                </a:cxn>
                <a:cxn ang="0">
                  <a:pos x="30" y="1"/>
                </a:cxn>
                <a:cxn ang="0">
                  <a:pos x="30" y="1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0" y="0"/>
                </a:cxn>
                <a:cxn ang="0">
                  <a:pos x="0" y="49"/>
                </a:cxn>
                <a:cxn ang="0">
                  <a:pos x="36" y="91"/>
                </a:cxn>
                <a:cxn ang="0">
                  <a:pos x="73" y="49"/>
                </a:cxn>
                <a:cxn ang="0">
                  <a:pos x="73" y="0"/>
                </a:cxn>
              </a:cxnLst>
              <a:rect l="0" t="0" r="r" b="b"/>
              <a:pathLst>
                <a:path w="73" h="91">
                  <a:moveTo>
                    <a:pt x="73" y="0"/>
                  </a:moveTo>
                  <a:cubicBezTo>
                    <a:pt x="73" y="0"/>
                    <a:pt x="72" y="0"/>
                    <a:pt x="72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67" y="10"/>
                    <a:pt x="65" y="25"/>
                    <a:pt x="61" y="36"/>
                  </a:cubicBezTo>
                  <a:cubicBezTo>
                    <a:pt x="57" y="49"/>
                    <a:pt x="49" y="58"/>
                    <a:pt x="36" y="57"/>
                  </a:cubicBezTo>
                  <a:cubicBezTo>
                    <a:pt x="36" y="88"/>
                    <a:pt x="36" y="88"/>
                    <a:pt x="36" y="88"/>
                  </a:cubicBezTo>
                  <a:cubicBezTo>
                    <a:pt x="36" y="88"/>
                    <a:pt x="3" y="73"/>
                    <a:pt x="3" y="49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0" y="1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76"/>
                    <a:pt x="36" y="91"/>
                    <a:pt x="36" y="91"/>
                  </a:cubicBezTo>
                  <a:cubicBezTo>
                    <a:pt x="36" y="91"/>
                    <a:pt x="73" y="76"/>
                    <a:pt x="73" y="49"/>
                  </a:cubicBezTo>
                  <a:cubicBezTo>
                    <a:pt x="73" y="0"/>
                    <a:pt x="73" y="0"/>
                    <a:pt x="73" y="0"/>
                  </a:cubicBezTo>
                  <a:close/>
                </a:path>
              </a:pathLst>
            </a:custGeom>
            <a:solidFill>
              <a:srgbClr val="D7364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Aft>
                  <a:spcPct val="25000"/>
                </a:spcAft>
                <a:buFontTx/>
                <a:buChar char="•"/>
                <a:defRPr/>
              </a:pPr>
              <a:endParaRPr lang="en-US" sz="2400" b="1" baseline="-25000" dirty="0">
                <a:solidFill>
                  <a:srgbClr val="D11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ＭＳ Ｐゴシック" pitchFamily="34" charset="-128"/>
              </a:endParaRPr>
            </a:p>
          </p:txBody>
        </p:sp>
      </p:grpSp>
      <p:pic>
        <p:nvPicPr>
          <p:cNvPr id="21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713" y="-11113"/>
            <a:ext cx="3498850" cy="279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25" y="-7938"/>
            <a:ext cx="2097088" cy="278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1102" y="2126214"/>
            <a:ext cx="7620991" cy="1470025"/>
          </a:xfrm>
        </p:spPr>
        <p:txBody>
          <a:bodyPr/>
          <a:lstStyle>
            <a:lvl1pPr>
              <a:lnSpc>
                <a:spcPct val="90000"/>
              </a:lnSpc>
              <a:defRPr sz="3600" b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815" y="3738524"/>
            <a:ext cx="7626279" cy="772104"/>
          </a:xfrm>
        </p:spPr>
        <p:txBody>
          <a:bodyPr tIns="0" bIns="0"/>
          <a:lstStyle>
            <a:lvl1pPr marL="0" indent="0" algn="l">
              <a:lnSpc>
                <a:spcPct val="90000"/>
              </a:lnSpc>
              <a:spcBef>
                <a:spcPts val="600"/>
              </a:spcBef>
              <a:buNone/>
              <a:defRPr sz="2400" b="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3" name="Slide Number Placeholder 3"/>
          <p:cNvSpPr>
            <a:spLocks noGrp="1"/>
          </p:cNvSpPr>
          <p:nvPr userDrawn="1">
            <p:ph type="sldNum" sz="quarter" idx="10"/>
          </p:nvPr>
        </p:nvSpPr>
        <p:spPr>
          <a:xfrm>
            <a:off x="-1138238" y="6261100"/>
            <a:ext cx="1006475" cy="476250"/>
          </a:xfrm>
        </p:spPr>
        <p:txBody>
          <a:bodyPr/>
          <a:lstStyle>
            <a:lvl1pPr fontAlgn="auto">
              <a:spcBef>
                <a:spcPts val="0"/>
              </a:spcBef>
              <a:defRPr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Slide </a:t>
            </a:r>
            <a:fld id="{47AE142C-949C-4B74-87EC-A3B60AE83C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006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658" y="139359"/>
            <a:ext cx="8417720" cy="78740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902" y="1476152"/>
            <a:ext cx="8427572" cy="4419600"/>
          </a:xfrm>
        </p:spPr>
        <p:txBody>
          <a:bodyPr/>
          <a:lstStyle>
            <a:lvl1pPr marL="173038" indent="-173038">
              <a:spcBef>
                <a:spcPts val="1200"/>
              </a:spcBef>
              <a:defRPr lang="en-US" sz="18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166688">
              <a:defRPr lang="en-US" sz="1400" dirty="0" smtClean="0">
                <a:solidFill>
                  <a:schemeClr val="tx2"/>
                </a:solidFill>
                <a:latin typeface="+mn-lt"/>
              </a:defRPr>
            </a:lvl2pPr>
            <a:lvl3pPr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Tx/>
              <a:defRPr lang="en-US" sz="1400" b="0" dirty="0" smtClean="0">
                <a:solidFill>
                  <a:schemeClr val="tx2"/>
                </a:solidFill>
                <a:latin typeface="+mn-lt"/>
              </a:defRPr>
            </a:lvl3pPr>
            <a:lvl4pPr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Tx/>
              <a:defRPr lang="en-US" sz="1400" b="0" dirty="0" smtClean="0">
                <a:solidFill>
                  <a:schemeClr val="tx2"/>
                </a:solidFill>
                <a:latin typeface="+mn-lt"/>
              </a:defRPr>
            </a:lvl4pPr>
            <a:lvl5pPr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Tx/>
              <a:defRPr lang="en-US" sz="1400" b="0" dirty="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>
                <a:ea typeface="+mn-ea"/>
                <a:cs typeface="Arial" charset="0"/>
              </a:defRPr>
            </a:lvl1pPr>
          </a:lstStyle>
          <a:p>
            <a:pPr>
              <a:defRPr/>
            </a:pPr>
            <a:fld id="{F21546DD-7E84-4EF8-BC8D-4739A010A6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431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8"/>
          <p:cNvCxnSpPr>
            <a:cxnSpLocks noChangeShapeType="1"/>
          </p:cNvCxnSpPr>
          <p:nvPr userDrawn="1"/>
        </p:nvCxnSpPr>
        <p:spPr bwMode="auto">
          <a:xfrm>
            <a:off x="384175" y="330200"/>
            <a:ext cx="8439150" cy="0"/>
          </a:xfrm>
          <a:prstGeom prst="line">
            <a:avLst/>
          </a:prstGeom>
          <a:noFill/>
          <a:ln w="12700">
            <a:solidFill>
              <a:srgbClr val="76767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Straight Connector 12"/>
          <p:cNvCxnSpPr>
            <a:cxnSpLocks noChangeShapeType="1"/>
          </p:cNvCxnSpPr>
          <p:nvPr userDrawn="1"/>
        </p:nvCxnSpPr>
        <p:spPr bwMode="auto">
          <a:xfrm>
            <a:off x="384175" y="3433763"/>
            <a:ext cx="8439150" cy="0"/>
          </a:xfrm>
          <a:prstGeom prst="line">
            <a:avLst/>
          </a:prstGeom>
          <a:noFill/>
          <a:ln w="28575">
            <a:solidFill>
              <a:srgbClr val="76767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Straight Connector 13"/>
          <p:cNvCxnSpPr>
            <a:cxnSpLocks noChangeShapeType="1"/>
          </p:cNvCxnSpPr>
          <p:nvPr userDrawn="1"/>
        </p:nvCxnSpPr>
        <p:spPr bwMode="auto">
          <a:xfrm>
            <a:off x="384175" y="6138863"/>
            <a:ext cx="8439150" cy="0"/>
          </a:xfrm>
          <a:prstGeom prst="line">
            <a:avLst/>
          </a:prstGeom>
          <a:noFill/>
          <a:ln w="12700">
            <a:solidFill>
              <a:srgbClr val="76767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321" y="1265273"/>
            <a:ext cx="8062916" cy="1362075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anchorCtr="1"/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3600" b="0" dirty="0" smtClean="0">
                <a:solidFill>
                  <a:schemeClr val="tx2"/>
                </a:solidFill>
                <a:latin typeface="Garamond" pitchFamily="18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2328" y="3719915"/>
            <a:ext cx="8062908" cy="1500187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anchorCtr="1"/>
          <a:lstStyle>
            <a:lvl1pPr marL="0" indent="0" algn="ctr" rtl="0" fontAlgn="base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rgbClr val="C40043"/>
              </a:buClr>
              <a:buFont typeface="Arial" pitchFamily="34" charset="0"/>
              <a:buNone/>
              <a:defRPr lang="en-US" sz="1200" b="1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-1006475" y="6237288"/>
            <a:ext cx="1006475" cy="476250"/>
          </a:xfrm>
        </p:spPr>
        <p:txBody>
          <a:bodyPr/>
          <a:lstStyle>
            <a:lvl1pPr fontAlgn="auto">
              <a:spcBef>
                <a:spcPts val="0"/>
              </a:spcBef>
              <a:defRPr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Slide </a:t>
            </a:r>
            <a:fld id="{4E0FFA6B-4CDA-41D9-BD4F-3612751E1E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9386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294" y="137858"/>
            <a:ext cx="8426450" cy="78740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3775" y="1474525"/>
            <a:ext cx="3775075" cy="4419600"/>
          </a:xfrm>
        </p:spPr>
        <p:txBody>
          <a:bodyPr/>
          <a:lstStyle>
            <a:lvl1pPr>
              <a:defRPr lang="en-US" sz="18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400" b="0" dirty="0" smtClean="0">
                <a:solidFill>
                  <a:schemeClr val="tx2"/>
                </a:solidFill>
                <a:latin typeface="+mn-lt"/>
              </a:defRPr>
            </a:lvl2pPr>
            <a:lvl3pPr>
              <a:defRPr lang="en-US" sz="1400" b="0" dirty="0" smtClean="0">
                <a:solidFill>
                  <a:schemeClr val="tx2"/>
                </a:solidFill>
                <a:latin typeface="+mn-lt"/>
              </a:defRPr>
            </a:lvl3pPr>
            <a:lvl4pPr>
              <a:defRPr lang="en-US" sz="1400" b="0" dirty="0" smtClean="0">
                <a:solidFill>
                  <a:schemeClr val="tx2"/>
                </a:solidFill>
                <a:latin typeface="+mn-lt"/>
              </a:defRPr>
            </a:lvl4pPr>
            <a:lvl5pPr>
              <a:defRPr lang="en-US" sz="1400" b="0" dirty="0">
                <a:solidFill>
                  <a:schemeClr val="tx2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7500" y="1474525"/>
            <a:ext cx="3775075" cy="4419600"/>
          </a:xfrm>
        </p:spPr>
        <p:txBody>
          <a:bodyPr/>
          <a:lstStyle>
            <a:lvl1pPr>
              <a:defRPr lang="en-US" sz="18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400" b="0" dirty="0" smtClean="0">
                <a:solidFill>
                  <a:schemeClr val="tx2"/>
                </a:solidFill>
                <a:latin typeface="+mn-lt"/>
              </a:defRPr>
            </a:lvl2pPr>
            <a:lvl3pPr>
              <a:defRPr lang="en-US" sz="1400" b="0" dirty="0" smtClean="0">
                <a:solidFill>
                  <a:schemeClr val="tx2"/>
                </a:solidFill>
                <a:latin typeface="+mn-lt"/>
              </a:defRPr>
            </a:lvl3pPr>
            <a:lvl4pPr>
              <a:defRPr lang="en-US" sz="1400" b="0" dirty="0" smtClean="0">
                <a:solidFill>
                  <a:schemeClr val="tx2"/>
                </a:solidFill>
                <a:latin typeface="+mn-lt"/>
              </a:defRPr>
            </a:lvl4pPr>
            <a:lvl5pPr>
              <a:defRPr lang="en-US" sz="1400" b="0" dirty="0">
                <a:solidFill>
                  <a:schemeClr val="tx2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>
                <a:ea typeface="+mn-ea"/>
                <a:cs typeface="Arial" charset="0"/>
              </a:defRPr>
            </a:lvl1pPr>
          </a:lstStyle>
          <a:p>
            <a:pPr>
              <a:defRPr/>
            </a:pPr>
            <a:fld id="{D7F92E49-9FDD-4B88-AAD2-CA30CF4AED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2111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294" y="137858"/>
            <a:ext cx="8426450" cy="78740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>
                <a:ea typeface="+mn-ea"/>
                <a:cs typeface="Arial" charset="0"/>
              </a:defRPr>
            </a:lvl1pPr>
          </a:lstStyle>
          <a:p>
            <a:pPr>
              <a:defRPr/>
            </a:pPr>
            <a:fld id="{D6FE9A76-275E-44EF-9E7A-B05C9150C2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37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9"/>
          <p:cNvCxnSpPr>
            <a:cxnSpLocks noChangeShapeType="1"/>
          </p:cNvCxnSpPr>
          <p:nvPr userDrawn="1"/>
        </p:nvCxnSpPr>
        <p:spPr bwMode="white">
          <a:xfrm>
            <a:off x="469900" y="1192213"/>
            <a:ext cx="82296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Rectangle 2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>
                <a:ea typeface="+mn-ea"/>
                <a:cs typeface="Arial" charset="0"/>
              </a:defRPr>
            </a:lvl1pPr>
          </a:lstStyle>
          <a:p>
            <a:pPr>
              <a:defRPr/>
            </a:pPr>
            <a:fld id="{AB05E1F1-269D-4A18-AD96-4E47BB48A8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11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D2_GILEAD_PPT-bullet_Page_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277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69"/>
          <p:cNvGrpSpPr>
            <a:grpSpLocks/>
          </p:cNvGrpSpPr>
          <p:nvPr userDrawn="1"/>
        </p:nvGrpSpPr>
        <p:grpSpPr bwMode="auto">
          <a:xfrm>
            <a:off x="468313" y="6176963"/>
            <a:ext cx="1112837" cy="414337"/>
            <a:chOff x="2129292" y="6042025"/>
            <a:chExt cx="1176337" cy="438150"/>
          </a:xfrm>
        </p:grpSpPr>
        <p:sp>
          <p:nvSpPr>
            <p:cNvPr id="6" name="AutoShape 61"/>
            <p:cNvSpPr>
              <a:spLocks noChangeAspect="1" noChangeArrowheads="1" noTextEdit="1"/>
            </p:cNvSpPr>
            <p:nvPr userDrawn="1"/>
          </p:nvSpPr>
          <p:spPr bwMode="auto">
            <a:xfrm>
              <a:off x="2129292" y="6042025"/>
              <a:ext cx="1172981" cy="438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Aft>
                  <a:spcPct val="25000"/>
                </a:spcAft>
                <a:buFontTx/>
                <a:buChar char="•"/>
                <a:defRPr/>
              </a:pPr>
              <a:endParaRPr lang="en-US" sz="2400" b="1" baseline="-25000" dirty="0">
                <a:solidFill>
                  <a:srgbClr val="D11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ＭＳ Ｐゴシック" pitchFamily="34" charset="-128"/>
              </a:endParaRPr>
            </a:p>
          </p:txBody>
        </p:sp>
        <p:sp>
          <p:nvSpPr>
            <p:cNvPr id="7" name="Freeform 63"/>
            <p:cNvSpPr>
              <a:spLocks/>
            </p:cNvSpPr>
            <p:nvPr userDrawn="1"/>
          </p:nvSpPr>
          <p:spPr bwMode="auto">
            <a:xfrm>
              <a:off x="2461553" y="6117568"/>
              <a:ext cx="140959" cy="159481"/>
            </a:xfrm>
            <a:custGeom>
              <a:avLst/>
              <a:gdLst/>
              <a:ahLst/>
              <a:cxnLst>
                <a:cxn ang="0">
                  <a:pos x="37" y="24"/>
                </a:cxn>
                <a:cxn ang="0">
                  <a:pos x="37" y="42"/>
                </a:cxn>
                <a:cxn ang="0">
                  <a:pos x="28" y="43"/>
                </a:cxn>
                <a:cxn ang="0">
                  <a:pos x="9" y="25"/>
                </a:cxn>
                <a:cxn ang="0">
                  <a:pos x="29" y="7"/>
                </a:cxn>
                <a:cxn ang="0">
                  <a:pos x="41" y="10"/>
                </a:cxn>
                <a:cxn ang="0">
                  <a:pos x="42" y="10"/>
                </a:cxn>
                <a:cxn ang="0">
                  <a:pos x="44" y="3"/>
                </a:cxn>
                <a:cxn ang="0">
                  <a:pos x="43" y="3"/>
                </a:cxn>
                <a:cxn ang="0">
                  <a:pos x="29" y="0"/>
                </a:cxn>
                <a:cxn ang="0">
                  <a:pos x="0" y="25"/>
                </a:cxn>
                <a:cxn ang="0">
                  <a:pos x="8" y="43"/>
                </a:cxn>
                <a:cxn ang="0">
                  <a:pos x="28" y="50"/>
                </a:cxn>
                <a:cxn ang="0">
                  <a:pos x="45" y="47"/>
                </a:cxn>
                <a:cxn ang="0">
                  <a:pos x="45" y="47"/>
                </a:cxn>
                <a:cxn ang="0">
                  <a:pos x="45" y="24"/>
                </a:cxn>
                <a:cxn ang="0">
                  <a:pos x="37" y="24"/>
                </a:cxn>
              </a:cxnLst>
              <a:rect l="0" t="0" r="r" b="b"/>
              <a:pathLst>
                <a:path w="45" h="50">
                  <a:moveTo>
                    <a:pt x="37" y="24"/>
                  </a:moveTo>
                  <a:cubicBezTo>
                    <a:pt x="37" y="42"/>
                    <a:pt x="37" y="42"/>
                    <a:pt x="37" y="42"/>
                  </a:cubicBezTo>
                  <a:cubicBezTo>
                    <a:pt x="36" y="42"/>
                    <a:pt x="33" y="43"/>
                    <a:pt x="28" y="43"/>
                  </a:cubicBezTo>
                  <a:cubicBezTo>
                    <a:pt x="17" y="43"/>
                    <a:pt x="9" y="36"/>
                    <a:pt x="9" y="25"/>
                  </a:cubicBezTo>
                  <a:cubicBezTo>
                    <a:pt x="9" y="14"/>
                    <a:pt x="17" y="7"/>
                    <a:pt x="29" y="7"/>
                  </a:cubicBezTo>
                  <a:cubicBezTo>
                    <a:pt x="34" y="7"/>
                    <a:pt x="37" y="8"/>
                    <a:pt x="41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1" y="1"/>
                    <a:pt x="35" y="0"/>
                    <a:pt x="29" y="0"/>
                  </a:cubicBezTo>
                  <a:cubicBezTo>
                    <a:pt x="9" y="0"/>
                    <a:pt x="0" y="13"/>
                    <a:pt x="0" y="25"/>
                  </a:cubicBezTo>
                  <a:cubicBezTo>
                    <a:pt x="0" y="32"/>
                    <a:pt x="3" y="39"/>
                    <a:pt x="8" y="43"/>
                  </a:cubicBezTo>
                  <a:cubicBezTo>
                    <a:pt x="13" y="48"/>
                    <a:pt x="19" y="50"/>
                    <a:pt x="28" y="50"/>
                  </a:cubicBezTo>
                  <a:cubicBezTo>
                    <a:pt x="35" y="50"/>
                    <a:pt x="42" y="48"/>
                    <a:pt x="45" y="47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5" y="24"/>
                    <a:pt x="45" y="24"/>
                    <a:pt x="45" y="24"/>
                  </a:cubicBezTo>
                  <a:lnTo>
                    <a:pt x="37" y="24"/>
                  </a:lnTo>
                  <a:close/>
                </a:path>
              </a:pathLst>
            </a:custGeom>
            <a:solidFill>
              <a:srgbClr val="5A5B5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Aft>
                  <a:spcPct val="25000"/>
                </a:spcAft>
                <a:buFontTx/>
                <a:buChar char="•"/>
                <a:defRPr/>
              </a:pPr>
              <a:endParaRPr lang="en-US" sz="2400" b="1" baseline="-25000" dirty="0">
                <a:solidFill>
                  <a:srgbClr val="D11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ＭＳ Ｐゴシック" pitchFamily="34" charset="-128"/>
              </a:endParaRPr>
            </a:p>
          </p:txBody>
        </p:sp>
        <p:sp>
          <p:nvSpPr>
            <p:cNvPr id="8" name="Rectangle 64"/>
            <p:cNvSpPr>
              <a:spLocks noChangeArrowheads="1"/>
            </p:cNvSpPr>
            <p:nvPr userDrawn="1"/>
          </p:nvSpPr>
          <p:spPr bwMode="auto">
            <a:xfrm>
              <a:off x="2651176" y="6120925"/>
              <a:ext cx="25172" cy="152766"/>
            </a:xfrm>
            <a:prstGeom prst="rect">
              <a:avLst/>
            </a:prstGeom>
            <a:solidFill>
              <a:srgbClr val="5A5B5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Aft>
                  <a:spcPct val="25000"/>
                </a:spcAft>
                <a:buFontTx/>
                <a:buChar char="•"/>
                <a:defRPr/>
              </a:pPr>
              <a:endParaRPr lang="en-US" sz="2400" b="1" baseline="-25000" dirty="0">
                <a:solidFill>
                  <a:srgbClr val="D11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ＭＳ Ｐゴシック" pitchFamily="34" charset="-128"/>
              </a:endParaRPr>
            </a:p>
          </p:txBody>
        </p:sp>
        <p:sp>
          <p:nvSpPr>
            <p:cNvPr id="9" name="Freeform 65"/>
            <p:cNvSpPr>
              <a:spLocks/>
            </p:cNvSpPr>
            <p:nvPr userDrawn="1"/>
          </p:nvSpPr>
          <p:spPr bwMode="auto">
            <a:xfrm>
              <a:off x="2726690" y="6120925"/>
              <a:ext cx="99006" cy="152766"/>
            </a:xfrm>
            <a:custGeom>
              <a:avLst/>
              <a:gdLst/>
              <a:ahLst/>
              <a:cxnLst>
                <a:cxn ang="0">
                  <a:pos x="22" y="97"/>
                </a:cxn>
                <a:cxn ang="0">
                  <a:pos x="22" y="0"/>
                </a:cxn>
                <a:cxn ang="0">
                  <a:pos x="0" y="0"/>
                </a:cxn>
                <a:cxn ang="0">
                  <a:pos x="0" y="114"/>
                </a:cxn>
                <a:cxn ang="0">
                  <a:pos x="74" y="114"/>
                </a:cxn>
                <a:cxn ang="0">
                  <a:pos x="74" y="97"/>
                </a:cxn>
                <a:cxn ang="0">
                  <a:pos x="22" y="97"/>
                </a:cxn>
              </a:cxnLst>
              <a:rect l="0" t="0" r="r" b="b"/>
              <a:pathLst>
                <a:path w="74" h="114">
                  <a:moveTo>
                    <a:pt x="22" y="97"/>
                  </a:moveTo>
                  <a:lnTo>
                    <a:pt x="22" y="0"/>
                  </a:lnTo>
                  <a:lnTo>
                    <a:pt x="0" y="0"/>
                  </a:lnTo>
                  <a:lnTo>
                    <a:pt x="0" y="114"/>
                  </a:lnTo>
                  <a:lnTo>
                    <a:pt x="74" y="114"/>
                  </a:lnTo>
                  <a:lnTo>
                    <a:pt x="74" y="97"/>
                  </a:lnTo>
                  <a:lnTo>
                    <a:pt x="22" y="97"/>
                  </a:lnTo>
                  <a:close/>
                </a:path>
              </a:pathLst>
            </a:custGeom>
            <a:solidFill>
              <a:srgbClr val="5A5B5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Aft>
                  <a:spcPct val="25000"/>
                </a:spcAft>
                <a:buFontTx/>
                <a:buChar char="•"/>
                <a:defRPr/>
              </a:pPr>
              <a:endParaRPr lang="en-US" sz="2400" b="1" baseline="-25000" dirty="0">
                <a:solidFill>
                  <a:srgbClr val="D11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ＭＳ Ｐゴシック" pitchFamily="34" charset="-128"/>
              </a:endParaRPr>
            </a:p>
          </p:txBody>
        </p:sp>
        <p:sp>
          <p:nvSpPr>
            <p:cNvPr id="10" name="Freeform 66"/>
            <p:cNvSpPr>
              <a:spLocks/>
            </p:cNvSpPr>
            <p:nvPr userDrawn="1"/>
          </p:nvSpPr>
          <p:spPr bwMode="auto">
            <a:xfrm>
              <a:off x="2860937" y="6120925"/>
              <a:ext cx="99006" cy="152766"/>
            </a:xfrm>
            <a:custGeom>
              <a:avLst/>
              <a:gdLst/>
              <a:ahLst/>
              <a:cxnLst>
                <a:cxn ang="0">
                  <a:pos x="18" y="97"/>
                </a:cxn>
                <a:cxn ang="0">
                  <a:pos x="18" y="64"/>
                </a:cxn>
                <a:cxn ang="0">
                  <a:pos x="66" y="64"/>
                </a:cxn>
                <a:cxn ang="0">
                  <a:pos x="66" y="45"/>
                </a:cxn>
                <a:cxn ang="0">
                  <a:pos x="18" y="45"/>
                </a:cxn>
                <a:cxn ang="0">
                  <a:pos x="18" y="17"/>
                </a:cxn>
                <a:cxn ang="0">
                  <a:pos x="68" y="17"/>
                </a:cxn>
                <a:cxn ang="0">
                  <a:pos x="68" y="0"/>
                </a:cxn>
                <a:cxn ang="0">
                  <a:pos x="0" y="0"/>
                </a:cxn>
                <a:cxn ang="0">
                  <a:pos x="0" y="114"/>
                </a:cxn>
                <a:cxn ang="0">
                  <a:pos x="73" y="114"/>
                </a:cxn>
                <a:cxn ang="0">
                  <a:pos x="73" y="97"/>
                </a:cxn>
                <a:cxn ang="0">
                  <a:pos x="18" y="97"/>
                </a:cxn>
              </a:cxnLst>
              <a:rect l="0" t="0" r="r" b="b"/>
              <a:pathLst>
                <a:path w="73" h="114">
                  <a:moveTo>
                    <a:pt x="18" y="97"/>
                  </a:moveTo>
                  <a:lnTo>
                    <a:pt x="18" y="64"/>
                  </a:lnTo>
                  <a:lnTo>
                    <a:pt x="66" y="64"/>
                  </a:lnTo>
                  <a:lnTo>
                    <a:pt x="66" y="45"/>
                  </a:lnTo>
                  <a:lnTo>
                    <a:pt x="18" y="45"/>
                  </a:lnTo>
                  <a:lnTo>
                    <a:pt x="18" y="17"/>
                  </a:lnTo>
                  <a:lnTo>
                    <a:pt x="68" y="17"/>
                  </a:lnTo>
                  <a:lnTo>
                    <a:pt x="68" y="0"/>
                  </a:lnTo>
                  <a:lnTo>
                    <a:pt x="0" y="0"/>
                  </a:lnTo>
                  <a:lnTo>
                    <a:pt x="0" y="114"/>
                  </a:lnTo>
                  <a:lnTo>
                    <a:pt x="73" y="114"/>
                  </a:lnTo>
                  <a:lnTo>
                    <a:pt x="73" y="97"/>
                  </a:lnTo>
                  <a:lnTo>
                    <a:pt x="18" y="97"/>
                  </a:lnTo>
                  <a:close/>
                </a:path>
              </a:pathLst>
            </a:custGeom>
            <a:solidFill>
              <a:srgbClr val="5A5B5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Aft>
                  <a:spcPct val="25000"/>
                </a:spcAft>
                <a:buFontTx/>
                <a:buChar char="•"/>
                <a:defRPr/>
              </a:pPr>
              <a:endParaRPr lang="en-US" sz="2400" b="1" baseline="-25000" dirty="0">
                <a:solidFill>
                  <a:srgbClr val="D11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ＭＳ Ｐゴシック" pitchFamily="34" charset="-128"/>
              </a:endParaRPr>
            </a:p>
          </p:txBody>
        </p:sp>
        <p:sp>
          <p:nvSpPr>
            <p:cNvPr id="11" name="Freeform 67"/>
            <p:cNvSpPr>
              <a:spLocks noEditPoints="1"/>
            </p:cNvSpPr>
            <p:nvPr userDrawn="1"/>
          </p:nvSpPr>
          <p:spPr bwMode="auto">
            <a:xfrm>
              <a:off x="2988471" y="6120925"/>
              <a:ext cx="142637" cy="152766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18" y="0"/>
                </a:cxn>
                <a:cxn ang="0">
                  <a:pos x="0" y="48"/>
                </a:cxn>
                <a:cxn ang="0">
                  <a:pos x="8" y="48"/>
                </a:cxn>
                <a:cxn ang="0">
                  <a:pos x="14" y="34"/>
                </a:cxn>
                <a:cxn ang="0">
                  <a:pos x="31" y="34"/>
                </a:cxn>
                <a:cxn ang="0">
                  <a:pos x="37" y="48"/>
                </a:cxn>
                <a:cxn ang="0">
                  <a:pos x="45" y="48"/>
                </a:cxn>
                <a:cxn ang="0">
                  <a:pos x="27" y="0"/>
                </a:cxn>
                <a:cxn ang="0">
                  <a:pos x="22" y="9"/>
                </a:cxn>
                <a:cxn ang="0">
                  <a:pos x="29" y="27"/>
                </a:cxn>
                <a:cxn ang="0">
                  <a:pos x="16" y="27"/>
                </a:cxn>
                <a:cxn ang="0">
                  <a:pos x="22" y="9"/>
                </a:cxn>
              </a:cxnLst>
              <a:rect l="0" t="0" r="r" b="b"/>
              <a:pathLst>
                <a:path w="45" h="48">
                  <a:moveTo>
                    <a:pt x="27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27" y="0"/>
                  </a:lnTo>
                  <a:close/>
                  <a:moveTo>
                    <a:pt x="22" y="9"/>
                  </a:moveTo>
                  <a:cubicBezTo>
                    <a:pt x="23" y="11"/>
                    <a:pt x="27" y="23"/>
                    <a:pt x="29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27"/>
                    <a:pt x="22" y="11"/>
                    <a:pt x="22" y="9"/>
                  </a:cubicBezTo>
                  <a:close/>
                </a:path>
              </a:pathLst>
            </a:custGeom>
            <a:solidFill>
              <a:srgbClr val="5A5B5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Aft>
                  <a:spcPct val="25000"/>
                </a:spcAft>
                <a:buFontTx/>
                <a:buChar char="•"/>
                <a:defRPr/>
              </a:pPr>
              <a:endParaRPr lang="en-US" sz="2400" b="1" baseline="-25000" dirty="0">
                <a:solidFill>
                  <a:srgbClr val="D11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ＭＳ Ｐゴシック" pitchFamily="34" charset="-128"/>
              </a:endParaRPr>
            </a:p>
          </p:txBody>
        </p:sp>
        <p:sp>
          <p:nvSpPr>
            <p:cNvPr id="12" name="Freeform 68"/>
            <p:cNvSpPr>
              <a:spLocks/>
            </p:cNvSpPr>
            <p:nvPr userDrawn="1"/>
          </p:nvSpPr>
          <p:spPr bwMode="auto">
            <a:xfrm>
              <a:off x="3162992" y="6117568"/>
              <a:ext cx="142637" cy="159481"/>
            </a:xfrm>
            <a:custGeom>
              <a:avLst/>
              <a:gdLst/>
              <a:ahLst/>
              <a:cxnLst>
                <a:cxn ang="0">
                  <a:pos x="38" y="7"/>
                </a:cxn>
                <a:cxn ang="0">
                  <a:pos x="16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16" y="7"/>
                </a:cxn>
                <a:cxn ang="0">
                  <a:pos x="32" y="13"/>
                </a:cxn>
                <a:cxn ang="0">
                  <a:pos x="36" y="24"/>
                </a:cxn>
                <a:cxn ang="0">
                  <a:pos x="31" y="37"/>
                </a:cxn>
                <a:cxn ang="0">
                  <a:pos x="15" y="43"/>
                </a:cxn>
                <a:cxn ang="0">
                  <a:pos x="8" y="43"/>
                </a:cxn>
                <a:cxn ang="0">
                  <a:pos x="8" y="20"/>
                </a:cxn>
                <a:cxn ang="0">
                  <a:pos x="0" y="20"/>
                </a:cxn>
                <a:cxn ang="0">
                  <a:pos x="0" y="49"/>
                </a:cxn>
                <a:cxn ang="0">
                  <a:pos x="1" y="49"/>
                </a:cxn>
                <a:cxn ang="0">
                  <a:pos x="14" y="50"/>
                </a:cxn>
                <a:cxn ang="0">
                  <a:pos x="38" y="42"/>
                </a:cxn>
                <a:cxn ang="0">
                  <a:pos x="45" y="24"/>
                </a:cxn>
                <a:cxn ang="0">
                  <a:pos x="38" y="7"/>
                </a:cxn>
              </a:cxnLst>
              <a:rect l="0" t="0" r="r" b="b"/>
              <a:pathLst>
                <a:path w="45" h="50">
                  <a:moveTo>
                    <a:pt x="38" y="7"/>
                  </a:moveTo>
                  <a:cubicBezTo>
                    <a:pt x="33" y="2"/>
                    <a:pt x="2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23" y="7"/>
                    <a:pt x="29" y="9"/>
                    <a:pt x="32" y="13"/>
                  </a:cubicBezTo>
                  <a:cubicBezTo>
                    <a:pt x="35" y="15"/>
                    <a:pt x="36" y="19"/>
                    <a:pt x="36" y="24"/>
                  </a:cubicBezTo>
                  <a:cubicBezTo>
                    <a:pt x="36" y="29"/>
                    <a:pt x="35" y="34"/>
                    <a:pt x="31" y="37"/>
                  </a:cubicBezTo>
                  <a:cubicBezTo>
                    <a:pt x="28" y="41"/>
                    <a:pt x="22" y="43"/>
                    <a:pt x="15" y="43"/>
                  </a:cubicBezTo>
                  <a:cubicBezTo>
                    <a:pt x="13" y="43"/>
                    <a:pt x="10" y="43"/>
                    <a:pt x="8" y="43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5" y="50"/>
                    <a:pt x="9" y="50"/>
                    <a:pt x="14" y="50"/>
                  </a:cubicBezTo>
                  <a:cubicBezTo>
                    <a:pt x="24" y="50"/>
                    <a:pt x="33" y="47"/>
                    <a:pt x="38" y="42"/>
                  </a:cubicBezTo>
                  <a:cubicBezTo>
                    <a:pt x="42" y="38"/>
                    <a:pt x="45" y="31"/>
                    <a:pt x="45" y="24"/>
                  </a:cubicBezTo>
                  <a:cubicBezTo>
                    <a:pt x="45" y="17"/>
                    <a:pt x="43" y="11"/>
                    <a:pt x="38" y="7"/>
                  </a:cubicBezTo>
                  <a:close/>
                </a:path>
              </a:pathLst>
            </a:custGeom>
            <a:solidFill>
              <a:srgbClr val="5A5B5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Aft>
                  <a:spcPct val="25000"/>
                </a:spcAft>
                <a:buFontTx/>
                <a:buChar char="•"/>
                <a:defRPr/>
              </a:pPr>
              <a:endParaRPr lang="en-US" sz="2400" b="1" baseline="-25000" dirty="0">
                <a:solidFill>
                  <a:srgbClr val="D11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ＭＳ Ｐゴシック" pitchFamily="34" charset="-128"/>
              </a:endParaRPr>
            </a:p>
          </p:txBody>
        </p:sp>
        <p:sp>
          <p:nvSpPr>
            <p:cNvPr id="13" name="Freeform 69"/>
            <p:cNvSpPr>
              <a:spLocks/>
            </p:cNvSpPr>
            <p:nvPr userDrawn="1"/>
          </p:nvSpPr>
          <p:spPr bwMode="auto">
            <a:xfrm>
              <a:off x="2461553" y="6117568"/>
              <a:ext cx="140959" cy="159481"/>
            </a:xfrm>
            <a:custGeom>
              <a:avLst/>
              <a:gdLst/>
              <a:ahLst/>
              <a:cxnLst>
                <a:cxn ang="0">
                  <a:pos x="37" y="24"/>
                </a:cxn>
                <a:cxn ang="0">
                  <a:pos x="37" y="42"/>
                </a:cxn>
                <a:cxn ang="0">
                  <a:pos x="28" y="43"/>
                </a:cxn>
                <a:cxn ang="0">
                  <a:pos x="9" y="25"/>
                </a:cxn>
                <a:cxn ang="0">
                  <a:pos x="29" y="7"/>
                </a:cxn>
                <a:cxn ang="0">
                  <a:pos x="41" y="10"/>
                </a:cxn>
                <a:cxn ang="0">
                  <a:pos x="42" y="10"/>
                </a:cxn>
                <a:cxn ang="0">
                  <a:pos x="44" y="3"/>
                </a:cxn>
                <a:cxn ang="0">
                  <a:pos x="43" y="3"/>
                </a:cxn>
                <a:cxn ang="0">
                  <a:pos x="29" y="0"/>
                </a:cxn>
                <a:cxn ang="0">
                  <a:pos x="0" y="25"/>
                </a:cxn>
                <a:cxn ang="0">
                  <a:pos x="8" y="43"/>
                </a:cxn>
                <a:cxn ang="0">
                  <a:pos x="28" y="50"/>
                </a:cxn>
                <a:cxn ang="0">
                  <a:pos x="45" y="47"/>
                </a:cxn>
                <a:cxn ang="0">
                  <a:pos x="45" y="47"/>
                </a:cxn>
                <a:cxn ang="0">
                  <a:pos x="45" y="24"/>
                </a:cxn>
                <a:cxn ang="0">
                  <a:pos x="37" y="24"/>
                </a:cxn>
              </a:cxnLst>
              <a:rect l="0" t="0" r="r" b="b"/>
              <a:pathLst>
                <a:path w="45" h="50">
                  <a:moveTo>
                    <a:pt x="37" y="24"/>
                  </a:moveTo>
                  <a:cubicBezTo>
                    <a:pt x="37" y="42"/>
                    <a:pt x="37" y="42"/>
                    <a:pt x="37" y="42"/>
                  </a:cubicBezTo>
                  <a:cubicBezTo>
                    <a:pt x="36" y="42"/>
                    <a:pt x="33" y="43"/>
                    <a:pt x="28" y="43"/>
                  </a:cubicBezTo>
                  <a:cubicBezTo>
                    <a:pt x="17" y="43"/>
                    <a:pt x="9" y="36"/>
                    <a:pt x="9" y="25"/>
                  </a:cubicBezTo>
                  <a:cubicBezTo>
                    <a:pt x="9" y="14"/>
                    <a:pt x="17" y="7"/>
                    <a:pt x="29" y="7"/>
                  </a:cubicBezTo>
                  <a:cubicBezTo>
                    <a:pt x="34" y="7"/>
                    <a:pt x="37" y="8"/>
                    <a:pt x="41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1" y="1"/>
                    <a:pt x="35" y="0"/>
                    <a:pt x="29" y="0"/>
                  </a:cubicBezTo>
                  <a:cubicBezTo>
                    <a:pt x="9" y="0"/>
                    <a:pt x="0" y="13"/>
                    <a:pt x="0" y="25"/>
                  </a:cubicBezTo>
                  <a:cubicBezTo>
                    <a:pt x="0" y="32"/>
                    <a:pt x="3" y="39"/>
                    <a:pt x="8" y="43"/>
                  </a:cubicBezTo>
                  <a:cubicBezTo>
                    <a:pt x="13" y="48"/>
                    <a:pt x="19" y="50"/>
                    <a:pt x="28" y="50"/>
                  </a:cubicBezTo>
                  <a:cubicBezTo>
                    <a:pt x="35" y="50"/>
                    <a:pt x="42" y="48"/>
                    <a:pt x="45" y="47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5" y="24"/>
                    <a:pt x="45" y="24"/>
                    <a:pt x="45" y="24"/>
                  </a:cubicBezTo>
                  <a:lnTo>
                    <a:pt x="37" y="24"/>
                  </a:lnTo>
                  <a:close/>
                </a:path>
              </a:pathLst>
            </a:custGeom>
            <a:solidFill>
              <a:srgbClr val="5A5B5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Aft>
                  <a:spcPct val="25000"/>
                </a:spcAft>
                <a:buFontTx/>
                <a:buChar char="•"/>
                <a:defRPr/>
              </a:pPr>
              <a:endParaRPr lang="en-US" sz="2400" b="1" baseline="-25000" dirty="0">
                <a:solidFill>
                  <a:srgbClr val="D11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ＭＳ Ｐゴシック" pitchFamily="34" charset="-128"/>
              </a:endParaRPr>
            </a:p>
          </p:txBody>
        </p:sp>
        <p:sp>
          <p:nvSpPr>
            <p:cNvPr id="14" name="Rectangle 70"/>
            <p:cNvSpPr>
              <a:spLocks noChangeArrowheads="1"/>
            </p:cNvSpPr>
            <p:nvPr userDrawn="1"/>
          </p:nvSpPr>
          <p:spPr bwMode="auto">
            <a:xfrm>
              <a:off x="2651176" y="6120925"/>
              <a:ext cx="25172" cy="152766"/>
            </a:xfrm>
            <a:prstGeom prst="rect">
              <a:avLst/>
            </a:prstGeom>
            <a:solidFill>
              <a:srgbClr val="5A5B5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Aft>
                  <a:spcPct val="25000"/>
                </a:spcAft>
                <a:buFontTx/>
                <a:buChar char="•"/>
                <a:defRPr/>
              </a:pPr>
              <a:endParaRPr lang="en-US" sz="2400" b="1" baseline="-25000" dirty="0">
                <a:solidFill>
                  <a:srgbClr val="D11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ＭＳ Ｐゴシック" pitchFamily="34" charset="-128"/>
              </a:endParaRPr>
            </a:p>
          </p:txBody>
        </p:sp>
        <p:sp>
          <p:nvSpPr>
            <p:cNvPr id="15" name="Freeform 71"/>
            <p:cNvSpPr>
              <a:spLocks/>
            </p:cNvSpPr>
            <p:nvPr userDrawn="1"/>
          </p:nvSpPr>
          <p:spPr bwMode="auto">
            <a:xfrm>
              <a:off x="2726690" y="6120925"/>
              <a:ext cx="99006" cy="152766"/>
            </a:xfrm>
            <a:custGeom>
              <a:avLst/>
              <a:gdLst/>
              <a:ahLst/>
              <a:cxnLst>
                <a:cxn ang="0">
                  <a:pos x="22" y="97"/>
                </a:cxn>
                <a:cxn ang="0">
                  <a:pos x="22" y="0"/>
                </a:cxn>
                <a:cxn ang="0">
                  <a:pos x="0" y="0"/>
                </a:cxn>
                <a:cxn ang="0">
                  <a:pos x="0" y="114"/>
                </a:cxn>
                <a:cxn ang="0">
                  <a:pos x="74" y="114"/>
                </a:cxn>
                <a:cxn ang="0">
                  <a:pos x="74" y="97"/>
                </a:cxn>
                <a:cxn ang="0">
                  <a:pos x="22" y="97"/>
                </a:cxn>
              </a:cxnLst>
              <a:rect l="0" t="0" r="r" b="b"/>
              <a:pathLst>
                <a:path w="74" h="114">
                  <a:moveTo>
                    <a:pt x="22" y="97"/>
                  </a:moveTo>
                  <a:lnTo>
                    <a:pt x="22" y="0"/>
                  </a:lnTo>
                  <a:lnTo>
                    <a:pt x="0" y="0"/>
                  </a:lnTo>
                  <a:lnTo>
                    <a:pt x="0" y="114"/>
                  </a:lnTo>
                  <a:lnTo>
                    <a:pt x="74" y="114"/>
                  </a:lnTo>
                  <a:lnTo>
                    <a:pt x="74" y="97"/>
                  </a:lnTo>
                  <a:lnTo>
                    <a:pt x="22" y="97"/>
                  </a:lnTo>
                  <a:close/>
                </a:path>
              </a:pathLst>
            </a:custGeom>
            <a:solidFill>
              <a:srgbClr val="5A5B5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Aft>
                  <a:spcPct val="25000"/>
                </a:spcAft>
                <a:buFontTx/>
                <a:buChar char="•"/>
                <a:defRPr/>
              </a:pPr>
              <a:endParaRPr lang="en-US" sz="2400" b="1" baseline="-25000" dirty="0">
                <a:solidFill>
                  <a:srgbClr val="D11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ＭＳ Ｐゴシック" pitchFamily="34" charset="-128"/>
              </a:endParaRPr>
            </a:p>
          </p:txBody>
        </p:sp>
        <p:sp>
          <p:nvSpPr>
            <p:cNvPr id="16" name="Freeform 72"/>
            <p:cNvSpPr>
              <a:spLocks/>
            </p:cNvSpPr>
            <p:nvPr userDrawn="1"/>
          </p:nvSpPr>
          <p:spPr bwMode="auto">
            <a:xfrm>
              <a:off x="2860937" y="6120925"/>
              <a:ext cx="99006" cy="152766"/>
            </a:xfrm>
            <a:custGeom>
              <a:avLst/>
              <a:gdLst/>
              <a:ahLst/>
              <a:cxnLst>
                <a:cxn ang="0">
                  <a:pos x="18" y="97"/>
                </a:cxn>
                <a:cxn ang="0">
                  <a:pos x="18" y="64"/>
                </a:cxn>
                <a:cxn ang="0">
                  <a:pos x="66" y="64"/>
                </a:cxn>
                <a:cxn ang="0">
                  <a:pos x="66" y="45"/>
                </a:cxn>
                <a:cxn ang="0">
                  <a:pos x="18" y="45"/>
                </a:cxn>
                <a:cxn ang="0">
                  <a:pos x="18" y="17"/>
                </a:cxn>
                <a:cxn ang="0">
                  <a:pos x="68" y="17"/>
                </a:cxn>
                <a:cxn ang="0">
                  <a:pos x="68" y="0"/>
                </a:cxn>
                <a:cxn ang="0">
                  <a:pos x="0" y="0"/>
                </a:cxn>
                <a:cxn ang="0">
                  <a:pos x="0" y="114"/>
                </a:cxn>
                <a:cxn ang="0">
                  <a:pos x="73" y="114"/>
                </a:cxn>
                <a:cxn ang="0">
                  <a:pos x="73" y="97"/>
                </a:cxn>
                <a:cxn ang="0">
                  <a:pos x="18" y="97"/>
                </a:cxn>
              </a:cxnLst>
              <a:rect l="0" t="0" r="r" b="b"/>
              <a:pathLst>
                <a:path w="73" h="114">
                  <a:moveTo>
                    <a:pt x="18" y="97"/>
                  </a:moveTo>
                  <a:lnTo>
                    <a:pt x="18" y="64"/>
                  </a:lnTo>
                  <a:lnTo>
                    <a:pt x="66" y="64"/>
                  </a:lnTo>
                  <a:lnTo>
                    <a:pt x="66" y="45"/>
                  </a:lnTo>
                  <a:lnTo>
                    <a:pt x="18" y="45"/>
                  </a:lnTo>
                  <a:lnTo>
                    <a:pt x="18" y="17"/>
                  </a:lnTo>
                  <a:lnTo>
                    <a:pt x="68" y="17"/>
                  </a:lnTo>
                  <a:lnTo>
                    <a:pt x="68" y="0"/>
                  </a:lnTo>
                  <a:lnTo>
                    <a:pt x="0" y="0"/>
                  </a:lnTo>
                  <a:lnTo>
                    <a:pt x="0" y="114"/>
                  </a:lnTo>
                  <a:lnTo>
                    <a:pt x="73" y="114"/>
                  </a:lnTo>
                  <a:lnTo>
                    <a:pt x="73" y="97"/>
                  </a:lnTo>
                  <a:lnTo>
                    <a:pt x="18" y="97"/>
                  </a:lnTo>
                  <a:close/>
                </a:path>
              </a:pathLst>
            </a:custGeom>
            <a:solidFill>
              <a:srgbClr val="5A5B5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Aft>
                  <a:spcPct val="25000"/>
                </a:spcAft>
                <a:buFontTx/>
                <a:buChar char="•"/>
                <a:defRPr/>
              </a:pPr>
              <a:endParaRPr lang="en-US" sz="2400" b="1" baseline="-25000" dirty="0">
                <a:solidFill>
                  <a:srgbClr val="D11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ＭＳ Ｐゴシック" pitchFamily="34" charset="-128"/>
              </a:endParaRPr>
            </a:p>
          </p:txBody>
        </p:sp>
        <p:sp>
          <p:nvSpPr>
            <p:cNvPr id="17" name="Freeform 73"/>
            <p:cNvSpPr>
              <a:spLocks noEditPoints="1"/>
            </p:cNvSpPr>
            <p:nvPr userDrawn="1"/>
          </p:nvSpPr>
          <p:spPr bwMode="auto">
            <a:xfrm>
              <a:off x="2988471" y="6120925"/>
              <a:ext cx="142637" cy="152766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18" y="0"/>
                </a:cxn>
                <a:cxn ang="0">
                  <a:pos x="0" y="48"/>
                </a:cxn>
                <a:cxn ang="0">
                  <a:pos x="8" y="48"/>
                </a:cxn>
                <a:cxn ang="0">
                  <a:pos x="14" y="34"/>
                </a:cxn>
                <a:cxn ang="0">
                  <a:pos x="31" y="34"/>
                </a:cxn>
                <a:cxn ang="0">
                  <a:pos x="37" y="48"/>
                </a:cxn>
                <a:cxn ang="0">
                  <a:pos x="45" y="48"/>
                </a:cxn>
                <a:cxn ang="0">
                  <a:pos x="27" y="0"/>
                </a:cxn>
                <a:cxn ang="0">
                  <a:pos x="22" y="9"/>
                </a:cxn>
                <a:cxn ang="0">
                  <a:pos x="29" y="27"/>
                </a:cxn>
                <a:cxn ang="0">
                  <a:pos x="16" y="27"/>
                </a:cxn>
                <a:cxn ang="0">
                  <a:pos x="22" y="9"/>
                </a:cxn>
              </a:cxnLst>
              <a:rect l="0" t="0" r="r" b="b"/>
              <a:pathLst>
                <a:path w="45" h="48">
                  <a:moveTo>
                    <a:pt x="27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27" y="0"/>
                  </a:lnTo>
                  <a:close/>
                  <a:moveTo>
                    <a:pt x="22" y="9"/>
                  </a:moveTo>
                  <a:cubicBezTo>
                    <a:pt x="23" y="11"/>
                    <a:pt x="27" y="23"/>
                    <a:pt x="29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27"/>
                    <a:pt x="22" y="11"/>
                    <a:pt x="22" y="9"/>
                  </a:cubicBezTo>
                  <a:close/>
                </a:path>
              </a:pathLst>
            </a:custGeom>
            <a:solidFill>
              <a:srgbClr val="5A5B5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Aft>
                  <a:spcPct val="25000"/>
                </a:spcAft>
                <a:buFontTx/>
                <a:buChar char="•"/>
                <a:defRPr/>
              </a:pPr>
              <a:endParaRPr lang="en-US" sz="2400" b="1" baseline="-25000" dirty="0">
                <a:solidFill>
                  <a:srgbClr val="D11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ＭＳ Ｐゴシック" pitchFamily="34" charset="-128"/>
              </a:endParaRPr>
            </a:p>
          </p:txBody>
        </p:sp>
        <p:sp>
          <p:nvSpPr>
            <p:cNvPr id="18" name="Freeform 74"/>
            <p:cNvSpPr>
              <a:spLocks/>
            </p:cNvSpPr>
            <p:nvPr userDrawn="1"/>
          </p:nvSpPr>
          <p:spPr bwMode="auto">
            <a:xfrm>
              <a:off x="3162992" y="6117568"/>
              <a:ext cx="142637" cy="159481"/>
            </a:xfrm>
            <a:custGeom>
              <a:avLst/>
              <a:gdLst/>
              <a:ahLst/>
              <a:cxnLst>
                <a:cxn ang="0">
                  <a:pos x="38" y="7"/>
                </a:cxn>
                <a:cxn ang="0">
                  <a:pos x="16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16" y="7"/>
                </a:cxn>
                <a:cxn ang="0">
                  <a:pos x="32" y="13"/>
                </a:cxn>
                <a:cxn ang="0">
                  <a:pos x="36" y="24"/>
                </a:cxn>
                <a:cxn ang="0">
                  <a:pos x="31" y="37"/>
                </a:cxn>
                <a:cxn ang="0">
                  <a:pos x="15" y="43"/>
                </a:cxn>
                <a:cxn ang="0">
                  <a:pos x="8" y="43"/>
                </a:cxn>
                <a:cxn ang="0">
                  <a:pos x="8" y="20"/>
                </a:cxn>
                <a:cxn ang="0">
                  <a:pos x="0" y="20"/>
                </a:cxn>
                <a:cxn ang="0">
                  <a:pos x="0" y="49"/>
                </a:cxn>
                <a:cxn ang="0">
                  <a:pos x="1" y="49"/>
                </a:cxn>
                <a:cxn ang="0">
                  <a:pos x="14" y="50"/>
                </a:cxn>
                <a:cxn ang="0">
                  <a:pos x="38" y="42"/>
                </a:cxn>
                <a:cxn ang="0">
                  <a:pos x="45" y="24"/>
                </a:cxn>
                <a:cxn ang="0">
                  <a:pos x="38" y="7"/>
                </a:cxn>
              </a:cxnLst>
              <a:rect l="0" t="0" r="r" b="b"/>
              <a:pathLst>
                <a:path w="45" h="50">
                  <a:moveTo>
                    <a:pt x="38" y="7"/>
                  </a:moveTo>
                  <a:cubicBezTo>
                    <a:pt x="33" y="2"/>
                    <a:pt x="2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23" y="7"/>
                    <a:pt x="29" y="9"/>
                    <a:pt x="32" y="13"/>
                  </a:cubicBezTo>
                  <a:cubicBezTo>
                    <a:pt x="35" y="15"/>
                    <a:pt x="36" y="19"/>
                    <a:pt x="36" y="24"/>
                  </a:cubicBezTo>
                  <a:cubicBezTo>
                    <a:pt x="36" y="29"/>
                    <a:pt x="35" y="34"/>
                    <a:pt x="31" y="37"/>
                  </a:cubicBezTo>
                  <a:cubicBezTo>
                    <a:pt x="28" y="41"/>
                    <a:pt x="22" y="43"/>
                    <a:pt x="15" y="43"/>
                  </a:cubicBezTo>
                  <a:cubicBezTo>
                    <a:pt x="13" y="43"/>
                    <a:pt x="10" y="43"/>
                    <a:pt x="8" y="43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5" y="50"/>
                    <a:pt x="9" y="50"/>
                    <a:pt x="14" y="50"/>
                  </a:cubicBezTo>
                  <a:cubicBezTo>
                    <a:pt x="24" y="50"/>
                    <a:pt x="33" y="47"/>
                    <a:pt x="38" y="42"/>
                  </a:cubicBezTo>
                  <a:cubicBezTo>
                    <a:pt x="42" y="38"/>
                    <a:pt x="45" y="31"/>
                    <a:pt x="45" y="24"/>
                  </a:cubicBezTo>
                  <a:cubicBezTo>
                    <a:pt x="45" y="17"/>
                    <a:pt x="43" y="11"/>
                    <a:pt x="38" y="7"/>
                  </a:cubicBezTo>
                  <a:close/>
                </a:path>
              </a:pathLst>
            </a:custGeom>
            <a:solidFill>
              <a:srgbClr val="5A5B5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Aft>
                  <a:spcPct val="25000"/>
                </a:spcAft>
                <a:buFontTx/>
                <a:buChar char="•"/>
                <a:defRPr/>
              </a:pPr>
              <a:endParaRPr lang="en-US" sz="2400" b="1" baseline="-25000" dirty="0">
                <a:solidFill>
                  <a:srgbClr val="D11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ＭＳ Ｐゴシック" pitchFamily="34" charset="-128"/>
              </a:endParaRPr>
            </a:p>
          </p:txBody>
        </p:sp>
        <p:sp>
          <p:nvSpPr>
            <p:cNvPr id="19" name="Freeform 75"/>
            <p:cNvSpPr>
              <a:spLocks/>
            </p:cNvSpPr>
            <p:nvPr userDrawn="1"/>
          </p:nvSpPr>
          <p:spPr bwMode="auto">
            <a:xfrm>
              <a:off x="2147750" y="6042025"/>
              <a:ext cx="226542" cy="250131"/>
            </a:xfrm>
            <a:custGeom>
              <a:avLst/>
              <a:gdLst/>
              <a:ahLst/>
              <a:cxnLst>
                <a:cxn ang="0">
                  <a:pos x="71" y="0"/>
                </a:cxn>
                <a:cxn ang="0">
                  <a:pos x="71" y="0"/>
                </a:cxn>
                <a:cxn ang="0">
                  <a:pos x="71" y="0"/>
                </a:cxn>
                <a:cxn ang="0">
                  <a:pos x="71" y="0"/>
                </a:cxn>
                <a:cxn ang="0">
                  <a:pos x="71" y="0"/>
                </a:cxn>
                <a:cxn ang="0">
                  <a:pos x="71" y="0"/>
                </a:cxn>
                <a:cxn ang="0">
                  <a:pos x="20" y="63"/>
                </a:cxn>
                <a:cxn ang="0">
                  <a:pos x="20" y="79"/>
                </a:cxn>
                <a:cxn ang="0">
                  <a:pos x="23" y="65"/>
                </a:cxn>
                <a:cxn ang="0">
                  <a:pos x="71" y="0"/>
                </a:cxn>
                <a:cxn ang="0">
                  <a:pos x="71" y="0"/>
                </a:cxn>
                <a:cxn ang="0">
                  <a:pos x="71" y="0"/>
                </a:cxn>
              </a:cxnLst>
              <a:rect l="0" t="0" r="r" b="b"/>
              <a:pathLst>
                <a:path w="71" h="79">
                  <a:moveTo>
                    <a:pt x="71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8" y="6"/>
                    <a:pt x="0" y="49"/>
                    <a:pt x="20" y="63"/>
                  </a:cubicBezTo>
                  <a:cubicBezTo>
                    <a:pt x="17" y="79"/>
                    <a:pt x="20" y="79"/>
                    <a:pt x="20" y="79"/>
                  </a:cubicBezTo>
                  <a:cubicBezTo>
                    <a:pt x="21" y="74"/>
                    <a:pt x="21" y="69"/>
                    <a:pt x="23" y="65"/>
                  </a:cubicBezTo>
                  <a:cubicBezTo>
                    <a:pt x="31" y="34"/>
                    <a:pt x="51" y="7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lose/>
                </a:path>
              </a:pathLst>
            </a:custGeom>
            <a:solidFill>
              <a:srgbClr val="D7364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Aft>
                  <a:spcPct val="25000"/>
                </a:spcAft>
                <a:buFontTx/>
                <a:buChar char="•"/>
                <a:defRPr/>
              </a:pPr>
              <a:endParaRPr lang="en-US" sz="2400" b="1" baseline="-25000" dirty="0">
                <a:solidFill>
                  <a:srgbClr val="D11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ＭＳ Ｐゴシック" pitchFamily="34" charset="-128"/>
              </a:endParaRPr>
            </a:p>
          </p:txBody>
        </p:sp>
        <p:sp>
          <p:nvSpPr>
            <p:cNvPr id="20" name="Freeform 76"/>
            <p:cNvSpPr>
              <a:spLocks/>
            </p:cNvSpPr>
            <p:nvPr userDrawn="1"/>
          </p:nvSpPr>
          <p:spPr bwMode="auto">
            <a:xfrm>
              <a:off x="2132648" y="6073920"/>
              <a:ext cx="231576" cy="288743"/>
            </a:xfrm>
            <a:custGeom>
              <a:avLst/>
              <a:gdLst/>
              <a:ahLst/>
              <a:cxnLst>
                <a:cxn ang="0">
                  <a:pos x="73" y="0"/>
                </a:cxn>
                <a:cxn ang="0">
                  <a:pos x="72" y="0"/>
                </a:cxn>
                <a:cxn ang="0">
                  <a:pos x="72" y="0"/>
                </a:cxn>
                <a:cxn ang="0">
                  <a:pos x="61" y="36"/>
                </a:cxn>
                <a:cxn ang="0">
                  <a:pos x="36" y="57"/>
                </a:cxn>
                <a:cxn ang="0">
                  <a:pos x="36" y="88"/>
                </a:cxn>
                <a:cxn ang="0">
                  <a:pos x="3" y="49"/>
                </a:cxn>
                <a:cxn ang="0">
                  <a:pos x="3" y="3"/>
                </a:cxn>
                <a:cxn ang="0">
                  <a:pos x="30" y="1"/>
                </a:cxn>
                <a:cxn ang="0">
                  <a:pos x="30" y="1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0" y="0"/>
                </a:cxn>
                <a:cxn ang="0">
                  <a:pos x="0" y="49"/>
                </a:cxn>
                <a:cxn ang="0">
                  <a:pos x="36" y="91"/>
                </a:cxn>
                <a:cxn ang="0">
                  <a:pos x="73" y="49"/>
                </a:cxn>
                <a:cxn ang="0">
                  <a:pos x="73" y="0"/>
                </a:cxn>
              </a:cxnLst>
              <a:rect l="0" t="0" r="r" b="b"/>
              <a:pathLst>
                <a:path w="73" h="91">
                  <a:moveTo>
                    <a:pt x="73" y="0"/>
                  </a:moveTo>
                  <a:cubicBezTo>
                    <a:pt x="73" y="0"/>
                    <a:pt x="72" y="0"/>
                    <a:pt x="72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67" y="10"/>
                    <a:pt x="65" y="25"/>
                    <a:pt x="61" y="36"/>
                  </a:cubicBezTo>
                  <a:cubicBezTo>
                    <a:pt x="57" y="49"/>
                    <a:pt x="49" y="58"/>
                    <a:pt x="36" y="57"/>
                  </a:cubicBezTo>
                  <a:cubicBezTo>
                    <a:pt x="36" y="88"/>
                    <a:pt x="36" y="88"/>
                    <a:pt x="36" y="88"/>
                  </a:cubicBezTo>
                  <a:cubicBezTo>
                    <a:pt x="36" y="88"/>
                    <a:pt x="3" y="73"/>
                    <a:pt x="3" y="49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0" y="1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76"/>
                    <a:pt x="36" y="91"/>
                    <a:pt x="36" y="91"/>
                  </a:cubicBezTo>
                  <a:cubicBezTo>
                    <a:pt x="36" y="91"/>
                    <a:pt x="73" y="76"/>
                    <a:pt x="73" y="49"/>
                  </a:cubicBezTo>
                  <a:cubicBezTo>
                    <a:pt x="73" y="0"/>
                    <a:pt x="73" y="0"/>
                    <a:pt x="73" y="0"/>
                  </a:cubicBezTo>
                  <a:close/>
                </a:path>
              </a:pathLst>
            </a:custGeom>
            <a:solidFill>
              <a:srgbClr val="D7364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Aft>
                  <a:spcPct val="25000"/>
                </a:spcAft>
                <a:buFontTx/>
                <a:buChar char="•"/>
                <a:defRPr/>
              </a:pPr>
              <a:endParaRPr lang="en-US" sz="2400" b="1" baseline="-25000" dirty="0">
                <a:solidFill>
                  <a:srgbClr val="D11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ＭＳ Ｐゴシック" pitchFamily="34" charset="-128"/>
              </a:endParaRPr>
            </a:p>
          </p:txBody>
        </p:sp>
      </p:grpSp>
      <p:pic>
        <p:nvPicPr>
          <p:cNvPr id="21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713" y="-11113"/>
            <a:ext cx="3498850" cy="279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25" y="-7938"/>
            <a:ext cx="2097088" cy="278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1102" y="2126214"/>
            <a:ext cx="7620991" cy="1470025"/>
          </a:xfrm>
        </p:spPr>
        <p:txBody>
          <a:bodyPr/>
          <a:lstStyle>
            <a:lvl1pPr>
              <a:lnSpc>
                <a:spcPct val="90000"/>
              </a:lnSpc>
              <a:defRPr sz="3600" b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815" y="3738524"/>
            <a:ext cx="7626279" cy="772104"/>
          </a:xfrm>
        </p:spPr>
        <p:txBody>
          <a:bodyPr tIns="0" bIns="0"/>
          <a:lstStyle>
            <a:lvl1pPr marL="0" indent="0" algn="l">
              <a:lnSpc>
                <a:spcPct val="90000"/>
              </a:lnSpc>
              <a:spcBef>
                <a:spcPts val="600"/>
              </a:spcBef>
              <a:buNone/>
              <a:defRPr sz="2400" b="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3" name="Slide Number Placeholder 3"/>
          <p:cNvSpPr>
            <a:spLocks noGrp="1"/>
          </p:cNvSpPr>
          <p:nvPr userDrawn="1">
            <p:ph type="sldNum" sz="quarter" idx="10"/>
          </p:nvPr>
        </p:nvSpPr>
        <p:spPr>
          <a:xfrm>
            <a:off x="-1138238" y="6261100"/>
            <a:ext cx="1006475" cy="476250"/>
          </a:xfrm>
        </p:spPr>
        <p:txBody>
          <a:bodyPr/>
          <a:lstStyle>
            <a:lvl1pPr fontAlgn="auto">
              <a:spcBef>
                <a:spcPts val="0"/>
              </a:spcBef>
              <a:defRPr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Slide </a:t>
            </a:r>
            <a:fld id="{8B5F14CA-87B6-450A-96B4-A32568C5F6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932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>
                <a:ea typeface="+mn-ea"/>
                <a:cs typeface="Arial" charset="0"/>
              </a:defRPr>
            </a:lvl1pPr>
          </a:lstStyle>
          <a:p>
            <a:pPr>
              <a:defRPr/>
            </a:pPr>
            <a:fld id="{1868E046-0895-487E-A16B-C5016F6894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4941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294" y="137858"/>
            <a:ext cx="8426450" cy="78740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>
                <a:ea typeface="+mn-ea"/>
                <a:cs typeface="Arial" charset="0"/>
              </a:defRPr>
            </a:lvl1pPr>
          </a:lstStyle>
          <a:p>
            <a:pPr>
              <a:defRPr/>
            </a:pPr>
            <a:fld id="{4FBF7BBA-DD8A-4A47-90A2-498F0F5846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6304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70" y="132485"/>
            <a:ext cx="7924800" cy="78740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63775" y="1474525"/>
            <a:ext cx="3775075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7500" y="1474525"/>
            <a:ext cx="3775075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>
                <a:ea typeface="+mn-ea"/>
                <a:cs typeface="Arial" charset="0"/>
              </a:defRPr>
            </a:lvl1pPr>
          </a:lstStyle>
          <a:p>
            <a:pPr>
              <a:defRPr/>
            </a:pPr>
            <a:fld id="{97E3B1D5-57BA-413C-8C1E-EE17642CFA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2392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70" y="139465"/>
            <a:ext cx="7924800" cy="78740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75013" y="1676400"/>
            <a:ext cx="8217725" cy="441960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>
                <a:ea typeface="+mn-ea"/>
                <a:cs typeface="Arial" charset="0"/>
              </a:defRPr>
            </a:lvl1pPr>
          </a:lstStyle>
          <a:p>
            <a:pPr>
              <a:defRPr/>
            </a:pPr>
            <a:fld id="{51328F62-5B29-46B6-AFD7-8A98924176A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1408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70" y="139465"/>
            <a:ext cx="7924800" cy="78740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86888" y="1676400"/>
            <a:ext cx="8229600" cy="441960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>
                <a:ea typeface="+mn-ea"/>
                <a:cs typeface="Arial" charset="0"/>
              </a:defRPr>
            </a:lvl1pPr>
          </a:lstStyle>
          <a:p>
            <a:pPr>
              <a:defRPr/>
            </a:pPr>
            <a:fld id="{0E8FF196-DE50-4DF2-B15E-D42DF88BD0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032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658" y="139359"/>
            <a:ext cx="8417720" cy="78740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902" y="1476152"/>
            <a:ext cx="8427572" cy="4419600"/>
          </a:xfrm>
        </p:spPr>
        <p:txBody>
          <a:bodyPr/>
          <a:lstStyle>
            <a:lvl1pPr marL="173038" indent="-173038">
              <a:spcBef>
                <a:spcPts val="1200"/>
              </a:spcBef>
              <a:defRPr lang="en-US" sz="18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166688">
              <a:defRPr lang="en-US" sz="1400" dirty="0" smtClean="0">
                <a:solidFill>
                  <a:schemeClr val="tx2"/>
                </a:solidFill>
                <a:latin typeface="+mn-lt"/>
              </a:defRPr>
            </a:lvl2pPr>
            <a:lvl3pPr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Tx/>
              <a:defRPr lang="en-US" sz="1400" b="0" dirty="0" smtClean="0">
                <a:solidFill>
                  <a:schemeClr val="tx2"/>
                </a:solidFill>
                <a:latin typeface="+mn-lt"/>
              </a:defRPr>
            </a:lvl3pPr>
            <a:lvl4pPr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Tx/>
              <a:defRPr lang="en-US" sz="1400" b="0" dirty="0" smtClean="0">
                <a:solidFill>
                  <a:schemeClr val="tx2"/>
                </a:solidFill>
                <a:latin typeface="+mn-lt"/>
              </a:defRPr>
            </a:lvl4pPr>
            <a:lvl5pPr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Tx/>
              <a:defRPr lang="en-US" sz="1400" b="0" dirty="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>
                <a:ea typeface="+mn-ea"/>
                <a:cs typeface="Arial" charset="0"/>
              </a:defRPr>
            </a:lvl1pPr>
          </a:lstStyle>
          <a:p>
            <a:pPr>
              <a:defRPr/>
            </a:pPr>
            <a:fld id="{FED537C7-1D20-4A02-B5E7-D26036BF4A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03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8"/>
          <p:cNvCxnSpPr>
            <a:cxnSpLocks noChangeShapeType="1"/>
          </p:cNvCxnSpPr>
          <p:nvPr userDrawn="1"/>
        </p:nvCxnSpPr>
        <p:spPr bwMode="auto">
          <a:xfrm>
            <a:off x="384175" y="330200"/>
            <a:ext cx="8439150" cy="0"/>
          </a:xfrm>
          <a:prstGeom prst="line">
            <a:avLst/>
          </a:prstGeom>
          <a:noFill/>
          <a:ln w="12700">
            <a:solidFill>
              <a:srgbClr val="76767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Straight Connector 12"/>
          <p:cNvCxnSpPr>
            <a:cxnSpLocks noChangeShapeType="1"/>
          </p:cNvCxnSpPr>
          <p:nvPr userDrawn="1"/>
        </p:nvCxnSpPr>
        <p:spPr bwMode="auto">
          <a:xfrm>
            <a:off x="384175" y="3433763"/>
            <a:ext cx="8439150" cy="0"/>
          </a:xfrm>
          <a:prstGeom prst="line">
            <a:avLst/>
          </a:prstGeom>
          <a:noFill/>
          <a:ln w="28575">
            <a:solidFill>
              <a:srgbClr val="76767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Straight Connector 13"/>
          <p:cNvCxnSpPr>
            <a:cxnSpLocks noChangeShapeType="1"/>
          </p:cNvCxnSpPr>
          <p:nvPr userDrawn="1"/>
        </p:nvCxnSpPr>
        <p:spPr bwMode="auto">
          <a:xfrm>
            <a:off x="384175" y="6138863"/>
            <a:ext cx="8439150" cy="0"/>
          </a:xfrm>
          <a:prstGeom prst="line">
            <a:avLst/>
          </a:prstGeom>
          <a:noFill/>
          <a:ln w="12700">
            <a:solidFill>
              <a:srgbClr val="76767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321" y="1265273"/>
            <a:ext cx="8062916" cy="1362075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anchorCtr="1"/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3600" b="0" dirty="0" smtClean="0">
                <a:solidFill>
                  <a:schemeClr val="tx2"/>
                </a:solidFill>
                <a:latin typeface="Garamond" pitchFamily="18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2328" y="3719915"/>
            <a:ext cx="8062908" cy="1500187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anchorCtr="1"/>
          <a:lstStyle>
            <a:lvl1pPr marL="0" indent="0" algn="ctr" rtl="0" fontAlgn="base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rgbClr val="C40043"/>
              </a:buClr>
              <a:buFont typeface="Arial" pitchFamily="34" charset="0"/>
              <a:buNone/>
              <a:defRPr lang="en-US" sz="1200" b="1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-1006475" y="6237288"/>
            <a:ext cx="1006475" cy="476250"/>
          </a:xfrm>
        </p:spPr>
        <p:txBody>
          <a:bodyPr/>
          <a:lstStyle>
            <a:lvl1pPr fontAlgn="auto">
              <a:spcBef>
                <a:spcPts val="0"/>
              </a:spcBef>
              <a:defRPr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Slide </a:t>
            </a:r>
            <a:fld id="{F191F052-3689-45DF-A8EC-9804A3A8B6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207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294" y="137858"/>
            <a:ext cx="8426450" cy="78740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3775" y="1474525"/>
            <a:ext cx="3775075" cy="4419600"/>
          </a:xfrm>
        </p:spPr>
        <p:txBody>
          <a:bodyPr/>
          <a:lstStyle>
            <a:lvl1pPr>
              <a:defRPr lang="en-US" sz="18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400" b="0" dirty="0" smtClean="0">
                <a:solidFill>
                  <a:schemeClr val="tx2"/>
                </a:solidFill>
                <a:latin typeface="+mn-lt"/>
              </a:defRPr>
            </a:lvl2pPr>
            <a:lvl3pPr>
              <a:defRPr lang="en-US" sz="1400" b="0" dirty="0" smtClean="0">
                <a:solidFill>
                  <a:schemeClr val="tx2"/>
                </a:solidFill>
                <a:latin typeface="+mn-lt"/>
              </a:defRPr>
            </a:lvl3pPr>
            <a:lvl4pPr>
              <a:defRPr lang="en-US" sz="1400" b="0" dirty="0" smtClean="0">
                <a:solidFill>
                  <a:schemeClr val="tx2"/>
                </a:solidFill>
                <a:latin typeface="+mn-lt"/>
              </a:defRPr>
            </a:lvl4pPr>
            <a:lvl5pPr>
              <a:defRPr lang="en-US" sz="1400" b="0" dirty="0">
                <a:solidFill>
                  <a:schemeClr val="tx2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7500" y="1474525"/>
            <a:ext cx="3775075" cy="4419600"/>
          </a:xfrm>
        </p:spPr>
        <p:txBody>
          <a:bodyPr/>
          <a:lstStyle>
            <a:lvl1pPr>
              <a:defRPr lang="en-US" sz="18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400" b="0" dirty="0" smtClean="0">
                <a:solidFill>
                  <a:schemeClr val="tx2"/>
                </a:solidFill>
                <a:latin typeface="+mn-lt"/>
              </a:defRPr>
            </a:lvl2pPr>
            <a:lvl3pPr>
              <a:defRPr lang="en-US" sz="1400" b="0" dirty="0" smtClean="0">
                <a:solidFill>
                  <a:schemeClr val="tx2"/>
                </a:solidFill>
                <a:latin typeface="+mn-lt"/>
              </a:defRPr>
            </a:lvl3pPr>
            <a:lvl4pPr>
              <a:defRPr lang="en-US" sz="1400" b="0" dirty="0" smtClean="0">
                <a:solidFill>
                  <a:schemeClr val="tx2"/>
                </a:solidFill>
                <a:latin typeface="+mn-lt"/>
              </a:defRPr>
            </a:lvl4pPr>
            <a:lvl5pPr>
              <a:defRPr lang="en-US" sz="1400" b="0" dirty="0">
                <a:solidFill>
                  <a:schemeClr val="tx2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>
                <a:ea typeface="+mn-ea"/>
                <a:cs typeface="Arial" charset="0"/>
              </a:defRPr>
            </a:lvl1pPr>
          </a:lstStyle>
          <a:p>
            <a:pPr>
              <a:defRPr/>
            </a:pPr>
            <a:fld id="{76C32D5D-9A55-4562-A1EA-8FDA2C0DFB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69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294" y="137858"/>
            <a:ext cx="8426450" cy="78740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>
                <a:ea typeface="+mn-ea"/>
                <a:cs typeface="Arial" charset="0"/>
              </a:defRPr>
            </a:lvl1pPr>
          </a:lstStyle>
          <a:p>
            <a:pPr>
              <a:defRPr/>
            </a:pPr>
            <a:fld id="{0B26B840-8E05-4545-8636-B69D7D0548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49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9"/>
          <p:cNvCxnSpPr>
            <a:cxnSpLocks noChangeShapeType="1"/>
          </p:cNvCxnSpPr>
          <p:nvPr userDrawn="1"/>
        </p:nvCxnSpPr>
        <p:spPr bwMode="white">
          <a:xfrm>
            <a:off x="469900" y="1192213"/>
            <a:ext cx="82296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Rectangle 2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>
                <a:ea typeface="+mn-ea"/>
                <a:cs typeface="Arial" charset="0"/>
              </a:defRPr>
            </a:lvl1pPr>
          </a:lstStyle>
          <a:p>
            <a:pPr>
              <a:defRPr/>
            </a:pPr>
            <a:fld id="{EA038767-C74C-4DB6-B8BF-0DF6635149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21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>
                <a:ea typeface="+mn-ea"/>
                <a:cs typeface="Arial" charset="0"/>
              </a:defRPr>
            </a:lvl1pPr>
          </a:lstStyle>
          <a:p>
            <a:pPr>
              <a:defRPr/>
            </a:pPr>
            <a:fld id="{98ADA98E-9CAD-43BF-9755-EE1A58F21EF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193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294" y="137858"/>
            <a:ext cx="8426450" cy="78740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>
                <a:ea typeface="+mn-ea"/>
                <a:cs typeface="Arial" charset="0"/>
              </a:defRPr>
            </a:lvl1pPr>
          </a:lstStyle>
          <a:p>
            <a:pPr>
              <a:defRPr/>
            </a:pPr>
            <a:fld id="{C3064977-F3BC-479E-B5DE-6338C72635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578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9888" y="138113"/>
            <a:ext cx="8426450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9888" y="1474788"/>
            <a:ext cx="84455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587226" name="Rectangle 2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89863" y="6423025"/>
            <a:ext cx="100647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Aft>
                <a:spcPct val="0"/>
              </a:spcAft>
              <a:buFontTx/>
              <a:buNone/>
              <a:defRPr sz="800" b="0" baseline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3F317C8B-0972-4027-99B7-C6FA725BD7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029" name="Straight Connector 9"/>
          <p:cNvCxnSpPr>
            <a:cxnSpLocks noChangeShapeType="1"/>
          </p:cNvCxnSpPr>
          <p:nvPr userDrawn="1"/>
        </p:nvCxnSpPr>
        <p:spPr bwMode="auto">
          <a:xfrm>
            <a:off x="469900" y="955675"/>
            <a:ext cx="8229600" cy="0"/>
          </a:xfrm>
          <a:prstGeom prst="line">
            <a:avLst/>
          </a:prstGeom>
          <a:noFill/>
          <a:ln w="12700">
            <a:solidFill>
              <a:srgbClr val="76767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  <p:sldLayoutId id="2147483938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j-lt"/>
          <a:ea typeface="ＭＳ Ｐゴシック" pitchFamily="34" charset="-128"/>
          <a:cs typeface="ＭＳ Ｐゴシック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charset="0"/>
          <a:ea typeface="ＭＳ Ｐゴシック" pitchFamily="34" charset="-128"/>
          <a:cs typeface="ＭＳ Ｐゴシック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charset="0"/>
          <a:ea typeface="ＭＳ Ｐゴシック" pitchFamily="34" charset="-128"/>
          <a:cs typeface="ＭＳ Ｐゴシック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charset="0"/>
          <a:ea typeface="ＭＳ Ｐゴシック" pitchFamily="34" charset="-128"/>
          <a:cs typeface="ＭＳ Ｐゴシック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charset="0"/>
          <a:ea typeface="ＭＳ Ｐゴシック" pitchFamily="34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9pPr>
    </p:titleStyle>
    <p:bodyStyle>
      <a:lvl1pPr marL="174625" indent="-174625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>
          <a:solidFill>
            <a:schemeClr val="tx2"/>
          </a:solidFill>
          <a:latin typeface="+mn-lt"/>
          <a:ea typeface="ＭＳ Ｐゴシック" pitchFamily="34" charset="-128"/>
          <a:cs typeface="ＭＳ Ｐゴシック" charset="0"/>
        </a:defRPr>
      </a:lvl1pPr>
      <a:lvl2pPr marL="374650" indent="-166688" algn="l" rtl="0" eaLnBrk="0" fontAlgn="base" hangingPunct="0">
        <a:lnSpc>
          <a:spcPct val="90000"/>
        </a:lnSpc>
        <a:spcBef>
          <a:spcPts val="40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ＭＳ Ｐゴシック" pitchFamily="34" charset="-128"/>
        </a:defRPr>
      </a:lvl2pPr>
      <a:lvl3pPr marL="511175" indent="-120650" algn="l" rtl="0" eaLnBrk="0" fontAlgn="base" hangingPunct="0">
        <a:lnSpc>
          <a:spcPct val="90000"/>
        </a:lnSpc>
        <a:spcBef>
          <a:spcPts val="400"/>
        </a:spcBef>
        <a:spcAft>
          <a:spcPct val="0"/>
        </a:spcAft>
        <a:buChar char="•"/>
        <a:defRPr sz="1400">
          <a:solidFill>
            <a:schemeClr val="tx2"/>
          </a:solidFill>
          <a:latin typeface="+mn-lt"/>
          <a:ea typeface="ＭＳ Ｐゴシック" pitchFamily="34" charset="-128"/>
        </a:defRPr>
      </a:lvl3pPr>
      <a:lvl4pPr marL="703263" indent="-169863" algn="l" rtl="0" eaLnBrk="0" fontAlgn="base" hangingPunct="0">
        <a:lnSpc>
          <a:spcPct val="90000"/>
        </a:lnSpc>
        <a:spcBef>
          <a:spcPts val="40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ＭＳ Ｐゴシック" pitchFamily="34" charset="-128"/>
        </a:defRPr>
      </a:lvl4pPr>
      <a:lvl5pPr marL="822325" indent="-115888" algn="l" rtl="0" eaLnBrk="0" fontAlgn="base" hangingPunct="0">
        <a:lnSpc>
          <a:spcPct val="90000"/>
        </a:lnSpc>
        <a:spcBef>
          <a:spcPts val="400"/>
        </a:spcBef>
        <a:spcAft>
          <a:spcPct val="0"/>
        </a:spcAft>
        <a:buFont typeface="Arial" charset="0"/>
        <a:buChar char="•"/>
        <a:defRPr sz="1400">
          <a:solidFill>
            <a:schemeClr val="tx2"/>
          </a:solidFill>
          <a:latin typeface="+mn-lt"/>
          <a:ea typeface="ＭＳ Ｐゴシック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9888" y="138113"/>
            <a:ext cx="8426450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9888" y="1474788"/>
            <a:ext cx="84455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587226" name="Rectangle 2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89863" y="6423025"/>
            <a:ext cx="100647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Aft>
                <a:spcPct val="0"/>
              </a:spcAft>
              <a:buFontTx/>
              <a:buNone/>
              <a:defRPr sz="800" b="0" baseline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A20DC7A3-EC5E-45EB-8DE4-E97A40D18D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2053" name="Straight Connector 9"/>
          <p:cNvCxnSpPr>
            <a:cxnSpLocks noChangeShapeType="1"/>
          </p:cNvCxnSpPr>
          <p:nvPr userDrawn="1"/>
        </p:nvCxnSpPr>
        <p:spPr bwMode="auto">
          <a:xfrm>
            <a:off x="469900" y="955675"/>
            <a:ext cx="8229600" cy="0"/>
          </a:xfrm>
          <a:prstGeom prst="line">
            <a:avLst/>
          </a:prstGeom>
          <a:noFill/>
          <a:ln w="12700">
            <a:solidFill>
              <a:srgbClr val="76767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9" r:id="rId1"/>
    <p:sldLayoutId id="2147483940" r:id="rId2"/>
    <p:sldLayoutId id="2147483941" r:id="rId3"/>
    <p:sldLayoutId id="2147483942" r:id="rId4"/>
    <p:sldLayoutId id="2147483943" r:id="rId5"/>
    <p:sldLayoutId id="2147483944" r:id="rId6"/>
    <p:sldLayoutId id="2147483945" r:id="rId7"/>
    <p:sldLayoutId id="2147483946" r:id="rId8"/>
    <p:sldLayoutId id="2147483947" r:id="rId9"/>
    <p:sldLayoutId id="2147483948" r:id="rId10"/>
    <p:sldLayoutId id="2147483949" r:id="rId11"/>
    <p:sldLayoutId id="214748395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j-lt"/>
          <a:ea typeface="ＭＳ Ｐゴシック" pitchFamily="34" charset="-128"/>
          <a:cs typeface="ＭＳ Ｐゴシック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charset="0"/>
          <a:ea typeface="ＭＳ Ｐゴシック" pitchFamily="34" charset="-128"/>
          <a:cs typeface="ＭＳ Ｐゴシック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charset="0"/>
          <a:ea typeface="ＭＳ Ｐゴシック" pitchFamily="34" charset="-128"/>
          <a:cs typeface="ＭＳ Ｐゴシック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charset="0"/>
          <a:ea typeface="ＭＳ Ｐゴシック" pitchFamily="34" charset="-128"/>
          <a:cs typeface="ＭＳ Ｐゴシック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charset="0"/>
          <a:ea typeface="ＭＳ Ｐゴシック" pitchFamily="34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9pPr>
    </p:titleStyle>
    <p:bodyStyle>
      <a:lvl1pPr marL="174625" indent="-174625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>
          <a:solidFill>
            <a:schemeClr val="tx2"/>
          </a:solidFill>
          <a:latin typeface="+mn-lt"/>
          <a:ea typeface="ＭＳ Ｐゴシック" pitchFamily="34" charset="-128"/>
          <a:cs typeface="ＭＳ Ｐゴシック" charset="0"/>
        </a:defRPr>
      </a:lvl1pPr>
      <a:lvl2pPr marL="374650" indent="-166688" algn="l" rtl="0" eaLnBrk="0" fontAlgn="base" hangingPunct="0">
        <a:lnSpc>
          <a:spcPct val="90000"/>
        </a:lnSpc>
        <a:spcBef>
          <a:spcPts val="40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ＭＳ Ｐゴシック" pitchFamily="34" charset="-128"/>
        </a:defRPr>
      </a:lvl2pPr>
      <a:lvl3pPr marL="511175" indent="-120650" algn="l" rtl="0" eaLnBrk="0" fontAlgn="base" hangingPunct="0">
        <a:lnSpc>
          <a:spcPct val="90000"/>
        </a:lnSpc>
        <a:spcBef>
          <a:spcPts val="400"/>
        </a:spcBef>
        <a:spcAft>
          <a:spcPct val="0"/>
        </a:spcAft>
        <a:buChar char="•"/>
        <a:defRPr sz="1400">
          <a:solidFill>
            <a:schemeClr val="tx2"/>
          </a:solidFill>
          <a:latin typeface="+mn-lt"/>
          <a:ea typeface="ＭＳ Ｐゴシック" pitchFamily="34" charset="-128"/>
        </a:defRPr>
      </a:lvl3pPr>
      <a:lvl4pPr marL="703263" indent="-169863" algn="l" rtl="0" eaLnBrk="0" fontAlgn="base" hangingPunct="0">
        <a:lnSpc>
          <a:spcPct val="90000"/>
        </a:lnSpc>
        <a:spcBef>
          <a:spcPts val="40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ＭＳ Ｐゴシック" pitchFamily="34" charset="-128"/>
        </a:defRPr>
      </a:lvl4pPr>
      <a:lvl5pPr marL="822325" indent="-115888" algn="l" rtl="0" eaLnBrk="0" fontAlgn="base" hangingPunct="0">
        <a:lnSpc>
          <a:spcPct val="90000"/>
        </a:lnSpc>
        <a:spcBef>
          <a:spcPts val="400"/>
        </a:spcBef>
        <a:spcAft>
          <a:spcPct val="0"/>
        </a:spcAft>
        <a:buFont typeface="Arial" charset="0"/>
        <a:buChar char="•"/>
        <a:defRPr sz="1400">
          <a:solidFill>
            <a:schemeClr val="tx2"/>
          </a:solidFill>
          <a:latin typeface="+mn-lt"/>
          <a:ea typeface="ＭＳ Ｐゴシック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6.png"/><Relationship Id="rId7" Type="http://schemas.openxmlformats.org/officeDocument/2006/relationships/diagramData" Target="../diagrams/data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jpeg"/><Relationship Id="rId11" Type="http://schemas.microsoft.com/office/2007/relationships/diagramDrawing" Target="../diagrams/drawing1.xml"/><Relationship Id="rId5" Type="http://schemas.openxmlformats.org/officeDocument/2006/relationships/image" Target="../media/image8.png"/><Relationship Id="rId10" Type="http://schemas.openxmlformats.org/officeDocument/2006/relationships/diagramColors" Target="../diagrams/colors1.xml"/><Relationship Id="rId4" Type="http://schemas.openxmlformats.org/officeDocument/2006/relationships/image" Target="../media/image7.png"/><Relationship Id="rId9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4"/>
          <p:cNvSpPr>
            <a:spLocks noGrp="1"/>
          </p:cNvSpPr>
          <p:nvPr>
            <p:ph type="ctrTitle"/>
          </p:nvPr>
        </p:nvSpPr>
        <p:spPr>
          <a:xfrm>
            <a:off x="1133475" y="2987675"/>
            <a:ext cx="7612063" cy="1470025"/>
          </a:xfrm>
        </p:spPr>
        <p:txBody>
          <a:bodyPr anchor="t"/>
          <a:lstStyle/>
          <a:p>
            <a:pPr>
              <a:defRPr/>
            </a:pPr>
            <a:r>
              <a:rPr lang="en-US" sz="4000" b="1" dirty="0" smtClean="0"/>
              <a:t>Final Project Ideas</a:t>
            </a:r>
            <a:br>
              <a:rPr lang="en-US" sz="4000" b="1" dirty="0" smtClean="0"/>
            </a:br>
            <a:r>
              <a:rPr lang="en-US" sz="3200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/>
            </a:r>
            <a:br>
              <a:rPr lang="en-US" sz="3200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</a:br>
            <a:r>
              <a:rPr lang="en-US" sz="3200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Pradeep Yarlagadda</a:t>
            </a:r>
            <a:r>
              <a:rPr lang="en-US" sz="4800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/>
            </a:r>
            <a:br>
              <a:rPr lang="en-US" sz="4800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</a:b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Oct 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17, 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2017</a:t>
            </a:r>
          </a:p>
        </p:txBody>
      </p:sp>
      <p:pic>
        <p:nvPicPr>
          <p:cNvPr id="27651" name="Picture 3" descr="PPT_Gilea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1463" cy="277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Picture 9" descr="Image result for general assembl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13" y="2879725"/>
            <a:ext cx="881062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11" descr="analysis, analyze, business, data, document, graph, graphs, marketing, objective, paper, plan, report, sales, statistics, stats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2522538"/>
            <a:ext cx="557212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138113"/>
            <a:ext cx="8426450" cy="787400"/>
          </a:xfrm>
        </p:spPr>
        <p:txBody>
          <a:bodyPr/>
          <a:lstStyle/>
          <a:p>
            <a:pPr marL="514350" indent="-514350">
              <a:buFontTx/>
              <a:buAutoNum type="arabicPeriod"/>
              <a:defRPr/>
            </a:pPr>
            <a:r>
              <a:rPr lang="en-US" altLang="en-US" dirty="0" smtClean="0"/>
              <a:t>Predicting Quality of Hire</a:t>
            </a:r>
            <a:endParaRPr lang="en-US" altLang="en-US" dirty="0"/>
          </a:p>
        </p:txBody>
      </p:sp>
      <p:sp>
        <p:nvSpPr>
          <p:cNvPr id="2867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400"/>
              </a:spcBef>
              <a:buChar char="–"/>
              <a:defRPr sz="14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400"/>
              </a:spcBef>
              <a:buChar char="•"/>
              <a:defRPr sz="14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400"/>
              </a:spcBef>
              <a:buChar char="–"/>
              <a:defRPr sz="14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400"/>
              </a:spcBef>
              <a:buFont typeface="Arial" charset="0"/>
              <a:buChar char="•"/>
              <a:defRPr sz="14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buFontTx/>
              <a:buNone/>
            </a:pPr>
            <a:fld id="{276366FC-A481-4FCD-BEB1-B087519ABAFF}" type="slidenum">
              <a:rPr lang="en-US" altLang="en-US" smtClean="0">
                <a:solidFill>
                  <a:srgbClr val="000000"/>
                </a:solidFill>
              </a:rPr>
              <a:pPr fontAlgn="base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pic>
        <p:nvPicPr>
          <p:cNvPr id="28677" name="Picture 2" descr="math tutor, tutor, tutor explaining, tutor explains math problem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409700"/>
            <a:ext cx="557212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TextBox 8"/>
          <p:cNvSpPr txBox="1">
            <a:spLocks noChangeArrowheads="1"/>
          </p:cNvSpPr>
          <p:nvPr/>
        </p:nvSpPr>
        <p:spPr bwMode="auto">
          <a:xfrm>
            <a:off x="1014413" y="1406525"/>
            <a:ext cx="7773987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400"/>
              </a:spcBef>
              <a:buChar char="–"/>
              <a:defRPr sz="14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400"/>
              </a:spcBef>
              <a:buChar char="•"/>
              <a:defRPr sz="14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400"/>
              </a:spcBef>
              <a:buChar char="–"/>
              <a:defRPr sz="14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400"/>
              </a:spcBef>
              <a:buFont typeface="Arial" charset="0"/>
              <a:buChar char="•"/>
              <a:defRPr sz="14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</a:rPr>
              <a:t>Problem Statement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400"/>
              <a:t>To predict if a candidate will be a successful hire</a:t>
            </a:r>
          </a:p>
        </p:txBody>
      </p:sp>
      <p:pic>
        <p:nvPicPr>
          <p:cNvPr id="28679" name="Picture 18" descr="approach, bulb, concept, creativity, draft, hypothesis, idea, implement, inspiration, inspire, model, modelling, progressive, prototype, solution, strategic, tip, trick, useful, visualization, visualize, workshop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4546600"/>
            <a:ext cx="557212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008063" y="2522538"/>
            <a:ext cx="7780337" cy="1708150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cs typeface="+mn-cs"/>
              </a:rPr>
              <a:t>Data</a:t>
            </a: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0000"/>
                </a:solidFill>
                <a:cs typeface="+mn-cs"/>
              </a:rPr>
              <a:t>Employee performance, tenure, and promotions </a:t>
            </a:r>
            <a:r>
              <a:rPr lang="en-US" sz="1400" dirty="0" smtClean="0">
                <a:solidFill>
                  <a:srgbClr val="000000"/>
                </a:solidFill>
                <a:cs typeface="+mn-cs"/>
              </a:rPr>
              <a:t>(Outcome: QoH </a:t>
            </a:r>
            <a:r>
              <a:rPr lang="en-US" sz="1400" dirty="0">
                <a:solidFill>
                  <a:srgbClr val="000000"/>
                </a:solidFill>
                <a:cs typeface="+mn-cs"/>
              </a:rPr>
              <a:t>index)</a:t>
            </a: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0000"/>
                </a:solidFill>
                <a:cs typeface="+mn-cs"/>
              </a:rPr>
              <a:t>Hired &amp; Open reqs (skill-set, experience, level), </a:t>
            </a:r>
            <a:r>
              <a:rPr lang="en-US" sz="1400" dirty="0" smtClean="0">
                <a:solidFill>
                  <a:srgbClr val="000000"/>
                </a:solidFill>
                <a:cs typeface="+mn-cs"/>
              </a:rPr>
              <a:t>recruitment </a:t>
            </a:r>
            <a:r>
              <a:rPr lang="en-US" sz="1400" dirty="0">
                <a:solidFill>
                  <a:srgbClr val="000000"/>
                </a:solidFill>
                <a:cs typeface="+mn-cs"/>
              </a:rPr>
              <a:t>process</a:t>
            </a: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0000"/>
                </a:solidFill>
                <a:cs typeface="+mn-cs"/>
              </a:rPr>
              <a:t>Applicant tracking and CV data (</a:t>
            </a:r>
            <a:r>
              <a:rPr lang="en-US" sz="1400" dirty="0" smtClean="0">
                <a:solidFill>
                  <a:srgbClr val="000000"/>
                </a:solidFill>
                <a:cs typeface="+mn-cs"/>
              </a:rPr>
              <a:t>text data)</a:t>
            </a:r>
            <a:endParaRPr lang="en-US" sz="1400" dirty="0">
              <a:solidFill>
                <a:srgbClr val="000000"/>
              </a:solidFill>
              <a:cs typeface="+mn-cs"/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u="sng" dirty="0">
                <a:solidFill>
                  <a:srgbClr val="000000"/>
                </a:solidFill>
              </a:rPr>
              <a:t>Source</a:t>
            </a:r>
            <a:r>
              <a:rPr lang="en-US" sz="1400" dirty="0">
                <a:solidFill>
                  <a:srgbClr val="000000"/>
                </a:solidFill>
              </a:rPr>
              <a:t>: Gilead Internal HR Systems (Oracle DW, OBIEE, Workday)</a:t>
            </a:r>
          </a:p>
        </p:txBody>
      </p:sp>
      <p:sp>
        <p:nvSpPr>
          <p:cNvPr id="28681" name="TextBox 19"/>
          <p:cNvSpPr txBox="1">
            <a:spLocks noChangeArrowheads="1"/>
          </p:cNvSpPr>
          <p:nvPr/>
        </p:nvSpPr>
        <p:spPr bwMode="auto">
          <a:xfrm>
            <a:off x="984250" y="4554538"/>
            <a:ext cx="780415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400"/>
              </a:spcBef>
              <a:buChar char="–"/>
              <a:defRPr sz="14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400"/>
              </a:spcBef>
              <a:buChar char="•"/>
              <a:defRPr sz="14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400"/>
              </a:spcBef>
              <a:buChar char="–"/>
              <a:defRPr sz="14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400"/>
              </a:spcBef>
              <a:buFont typeface="Arial" charset="0"/>
              <a:buChar char="•"/>
              <a:defRPr sz="14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 b="1" dirty="0">
                <a:solidFill>
                  <a:srgbClr val="000000"/>
                </a:solidFill>
              </a:rPr>
              <a:t>Hypothesis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/>
              <a:t>Quality of hire can be predicted by skill-set match, relevant education, previous work experience, and other demographic data</a:t>
            </a:r>
            <a:endParaRPr lang="en-US" altLang="en-US" sz="1400" dirty="0">
              <a:solidFill>
                <a:srgbClr val="000000"/>
              </a:solidFill>
            </a:endParaRPr>
          </a:p>
        </p:txBody>
      </p:sp>
      <p:pic>
        <p:nvPicPr>
          <p:cNvPr id="28682" name="Picture 19" descr="https://cdm-dam.s3-us-west-1.amazonaws.com/31431_Gilead-logo.jpg_aa893362-c510-40fd-bb0f-020b4b516755.jpe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6113463"/>
            <a:ext cx="1554163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826672040"/>
              </p:ext>
            </p:extLst>
          </p:nvPr>
        </p:nvGraphicFramePr>
        <p:xfrm>
          <a:off x="5654565" y="1107856"/>
          <a:ext cx="3300248" cy="2139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1" descr="analysis, analyze, business, data, document, graph, graphs, marketing, objective, paper, plan, report, sales, statistics, stats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2522538"/>
            <a:ext cx="557212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138113"/>
            <a:ext cx="8426450" cy="787400"/>
          </a:xfrm>
        </p:spPr>
        <p:txBody>
          <a:bodyPr/>
          <a:lstStyle/>
          <a:p>
            <a:pPr marL="514350" indent="-514350">
              <a:buFontTx/>
              <a:buAutoNum type="arabicPeriod" startAt="2"/>
            </a:pPr>
            <a:r>
              <a:rPr lang="en-US" altLang="en-US" dirty="0" smtClean="0"/>
              <a:t>Build Leadership Pipeline</a:t>
            </a:r>
            <a:endParaRPr lang="en-US" altLang="en-US" dirty="0"/>
          </a:p>
        </p:txBody>
      </p:sp>
      <p:sp>
        <p:nvSpPr>
          <p:cNvPr id="2970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400"/>
              </a:spcBef>
              <a:buChar char="–"/>
              <a:defRPr sz="14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400"/>
              </a:spcBef>
              <a:buChar char="•"/>
              <a:defRPr sz="14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400"/>
              </a:spcBef>
              <a:buChar char="–"/>
              <a:defRPr sz="14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400"/>
              </a:spcBef>
              <a:buFont typeface="Arial" charset="0"/>
              <a:buChar char="•"/>
              <a:defRPr sz="14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buFontTx/>
              <a:buNone/>
            </a:pPr>
            <a:fld id="{A71A2762-83D6-4810-940E-49459AD8D25C}" type="slidenum">
              <a:rPr lang="en-US" altLang="en-US" smtClean="0">
                <a:solidFill>
                  <a:srgbClr val="000000"/>
                </a:solidFill>
              </a:rPr>
              <a:pPr fontAlgn="base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pic>
        <p:nvPicPr>
          <p:cNvPr id="29701" name="Picture 2" descr="math tutor, tutor, tutor explaining, tutor explains math problem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409700"/>
            <a:ext cx="557212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2" name="TextBox 8"/>
          <p:cNvSpPr txBox="1">
            <a:spLocks noChangeArrowheads="1"/>
          </p:cNvSpPr>
          <p:nvPr/>
        </p:nvSpPr>
        <p:spPr bwMode="auto">
          <a:xfrm>
            <a:off x="1014413" y="1406525"/>
            <a:ext cx="7773987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400"/>
              </a:spcBef>
              <a:buChar char="–"/>
              <a:defRPr sz="14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400"/>
              </a:spcBef>
              <a:buChar char="•"/>
              <a:defRPr sz="14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400"/>
              </a:spcBef>
              <a:buChar char="–"/>
              <a:defRPr sz="14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400"/>
              </a:spcBef>
              <a:buFont typeface="Arial" charset="0"/>
              <a:buChar char="•"/>
              <a:defRPr sz="14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</a:rPr>
              <a:t>Problem Statement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400"/>
              <a:t>To spot leaders early in their careers and invest on honing the right skills</a:t>
            </a:r>
          </a:p>
        </p:txBody>
      </p:sp>
      <p:pic>
        <p:nvPicPr>
          <p:cNvPr id="29703" name="Picture 18" descr="approach, bulb, concept, creativity, draft, hypothesis, idea, implement, inspiration, inspire, model, modelling, progressive, prototype, solution, strategic, tip, trick, useful, visualization, visualize, workshop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4546600"/>
            <a:ext cx="557212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008063" y="2522538"/>
            <a:ext cx="7780337" cy="1708150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cs typeface="+mn-cs"/>
              </a:rPr>
              <a:t>Data</a:t>
            </a: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0000"/>
                </a:solidFill>
              </a:rPr>
              <a:t>Employee t</a:t>
            </a:r>
            <a:r>
              <a:rPr lang="en-US" sz="1400" dirty="0" smtClean="0">
                <a:solidFill>
                  <a:srgbClr val="000000"/>
                </a:solidFill>
              </a:rPr>
              <a:t>eam size, diversity</a:t>
            </a:r>
            <a:r>
              <a:rPr lang="en-US" sz="1400" dirty="0">
                <a:solidFill>
                  <a:srgbClr val="000000"/>
                </a:solidFill>
              </a:rPr>
              <a:t>, and demographics</a:t>
            </a: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0000"/>
                </a:solidFill>
              </a:rPr>
              <a:t>Career progression and performance evaluation of M&amp;L </a:t>
            </a:r>
            <a:r>
              <a:rPr lang="en-US" sz="1400" dirty="0" smtClean="0">
                <a:solidFill>
                  <a:srgbClr val="000000"/>
                </a:solidFill>
              </a:rPr>
              <a:t>competencies</a:t>
            </a:r>
            <a:endParaRPr lang="en-US" sz="1400" dirty="0">
              <a:solidFill>
                <a:srgbClr val="000000"/>
              </a:solidFill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0000"/>
                </a:solidFill>
              </a:rPr>
              <a:t>Upward feedback scores and comments (text </a:t>
            </a:r>
            <a:r>
              <a:rPr lang="en-US" sz="1400" dirty="0" smtClean="0">
                <a:solidFill>
                  <a:srgbClr val="000000"/>
                </a:solidFill>
              </a:rPr>
              <a:t>data)</a:t>
            </a:r>
            <a:endParaRPr lang="en-US" sz="1400" dirty="0">
              <a:solidFill>
                <a:srgbClr val="000000"/>
              </a:solidFill>
              <a:cs typeface="+mn-cs"/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u="sng" dirty="0">
                <a:solidFill>
                  <a:srgbClr val="000000"/>
                </a:solidFill>
              </a:rPr>
              <a:t>Source</a:t>
            </a:r>
            <a:r>
              <a:rPr lang="en-US" sz="1400" dirty="0">
                <a:solidFill>
                  <a:srgbClr val="000000"/>
                </a:solidFill>
              </a:rPr>
              <a:t>: Gilead Internal HR Systems (Oracle DW, OBIEE, Workday)</a:t>
            </a:r>
          </a:p>
        </p:txBody>
      </p:sp>
      <p:sp>
        <p:nvSpPr>
          <p:cNvPr id="29705" name="TextBox 19"/>
          <p:cNvSpPr txBox="1">
            <a:spLocks noChangeArrowheads="1"/>
          </p:cNvSpPr>
          <p:nvPr/>
        </p:nvSpPr>
        <p:spPr bwMode="auto">
          <a:xfrm>
            <a:off x="984250" y="4554538"/>
            <a:ext cx="780415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400"/>
              </a:spcBef>
              <a:buChar char="–"/>
              <a:defRPr sz="14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400"/>
              </a:spcBef>
              <a:buChar char="•"/>
              <a:defRPr sz="14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400"/>
              </a:spcBef>
              <a:buChar char="–"/>
              <a:defRPr sz="14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400"/>
              </a:spcBef>
              <a:buFont typeface="Arial" charset="0"/>
              <a:buChar char="•"/>
              <a:defRPr sz="14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 b="1" dirty="0">
                <a:solidFill>
                  <a:srgbClr val="000000"/>
                </a:solidFill>
              </a:rPr>
              <a:t>Hypothesis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/>
              <a:t>There are factors that indicate good managerial skills and leadership capabilities</a:t>
            </a:r>
            <a:r>
              <a:rPr lang="en-US" altLang="en-US" sz="1400" dirty="0" smtClean="0"/>
              <a:t>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400" u="sng" dirty="0" smtClean="0"/>
              <a:t>Follow-up</a:t>
            </a:r>
            <a:r>
              <a:rPr lang="en-US" altLang="en-US" sz="1400" dirty="0" smtClean="0"/>
              <a:t>: </a:t>
            </a:r>
            <a:r>
              <a:rPr lang="en-US" altLang="en-US" sz="1400" dirty="0" smtClean="0"/>
              <a:t>Internal </a:t>
            </a:r>
            <a:r>
              <a:rPr lang="en-US" altLang="en-US" sz="1400" dirty="0"/>
              <a:t>talent can be redeployed for higher impact with minimal disruption to business</a:t>
            </a:r>
            <a:endParaRPr lang="en-US" altLang="en-US" sz="1400" dirty="0">
              <a:solidFill>
                <a:srgbClr val="000000"/>
              </a:solidFill>
            </a:endParaRPr>
          </a:p>
        </p:txBody>
      </p:sp>
      <p:pic>
        <p:nvPicPr>
          <p:cNvPr id="29706" name="Picture 19" descr="https://cdm-dam.s3-us-west-1.amazonaws.com/31431_Gilead-logo.jpg_aa893362-c510-40fd-bb0f-020b4b516755.jpe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6113463"/>
            <a:ext cx="1554163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11" descr="analysis, analyze, business, data, document, graph, graphs, marketing, objective, paper, plan, report, sales, statistics, stats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2522538"/>
            <a:ext cx="557212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138113"/>
            <a:ext cx="8426450" cy="787400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en-US" dirty="0" smtClean="0"/>
              <a:t>Could a machine do your job?</a:t>
            </a:r>
            <a:endParaRPr lang="en-US" altLang="en-US" dirty="0"/>
          </a:p>
        </p:txBody>
      </p:sp>
      <p:sp>
        <p:nvSpPr>
          <p:cNvPr id="3072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400"/>
              </a:spcBef>
              <a:buChar char="–"/>
              <a:defRPr sz="14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400"/>
              </a:spcBef>
              <a:buChar char="•"/>
              <a:defRPr sz="14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400"/>
              </a:spcBef>
              <a:buChar char="–"/>
              <a:defRPr sz="14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400"/>
              </a:spcBef>
              <a:buFont typeface="Arial" charset="0"/>
              <a:buChar char="•"/>
              <a:defRPr sz="14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buFontTx/>
              <a:buNone/>
            </a:pPr>
            <a:fld id="{3BCB6B2B-5B37-4D4F-A044-D8842B362DB1}" type="slidenum">
              <a:rPr lang="en-US" altLang="en-US" smtClean="0">
                <a:solidFill>
                  <a:srgbClr val="000000"/>
                </a:solidFill>
              </a:rPr>
              <a:pPr fontAlgn="base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pic>
        <p:nvPicPr>
          <p:cNvPr id="30725" name="Picture 2" descr="math tutor, tutor, tutor explaining, tutor explains math problem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409700"/>
            <a:ext cx="557212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6" name="TextBox 8"/>
          <p:cNvSpPr txBox="1">
            <a:spLocks noChangeArrowheads="1"/>
          </p:cNvSpPr>
          <p:nvPr/>
        </p:nvSpPr>
        <p:spPr bwMode="auto">
          <a:xfrm>
            <a:off x="1014413" y="1406525"/>
            <a:ext cx="7773987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400"/>
              </a:spcBef>
              <a:buChar char="–"/>
              <a:defRPr sz="14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400"/>
              </a:spcBef>
              <a:buChar char="•"/>
              <a:defRPr sz="14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400"/>
              </a:spcBef>
              <a:buChar char="–"/>
              <a:defRPr sz="14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400"/>
              </a:spcBef>
              <a:buFont typeface="Arial" charset="0"/>
              <a:buChar char="•"/>
              <a:defRPr sz="14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 b="1" dirty="0">
                <a:solidFill>
                  <a:srgbClr val="000000"/>
                </a:solidFill>
              </a:rPr>
              <a:t>Problem Statement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Should the predictable portion of job be replaced with technology to improve overall productivity?</a:t>
            </a:r>
            <a:endParaRPr lang="en-US" altLang="en-US" sz="1400" dirty="0"/>
          </a:p>
        </p:txBody>
      </p:sp>
      <p:pic>
        <p:nvPicPr>
          <p:cNvPr id="30727" name="Picture 18" descr="approach, bulb, concept, creativity, draft, hypothesis, idea, implement, inspiration, inspire, model, modelling, progressive, prototype, solution, strategic, tip, trick, useful, visualization, visualize, workshop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4546600"/>
            <a:ext cx="557212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008063" y="2522533"/>
            <a:ext cx="7780337" cy="1708160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cs typeface="+mn-cs"/>
              </a:rPr>
              <a:t>Data</a:t>
            </a: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</a:rPr>
              <a:t>Employee job profiles and compensation data</a:t>
            </a:r>
            <a:endParaRPr lang="en-US" sz="1400" dirty="0">
              <a:solidFill>
                <a:srgbClr val="000000"/>
              </a:solidFill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</a:rPr>
              <a:t>Classification </a:t>
            </a:r>
            <a:r>
              <a:rPr lang="en-US" sz="1400" dirty="0">
                <a:solidFill>
                  <a:srgbClr val="000000"/>
                </a:solidFill>
              </a:rPr>
              <a:t>of job </a:t>
            </a:r>
            <a:r>
              <a:rPr lang="en-US" sz="1400" dirty="0" smtClean="0">
                <a:solidFill>
                  <a:srgbClr val="000000"/>
                </a:solidFill>
              </a:rPr>
              <a:t>duties or goals by activity and function</a:t>
            </a:r>
            <a:r>
              <a:rPr lang="en-US" sz="1400" dirty="0">
                <a:solidFill>
                  <a:srgbClr val="000000"/>
                </a:solidFill>
              </a:rPr>
              <a:t> (clustering</a:t>
            </a:r>
            <a:r>
              <a:rPr lang="en-US" sz="1400" dirty="0" smtClean="0">
                <a:solidFill>
                  <a:srgbClr val="000000"/>
                </a:solidFill>
              </a:rPr>
              <a:t>)</a:t>
            </a: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</a:rPr>
              <a:t>Technical Feasibility: costs to automate vs. labor, regulations, benefits beyond substitution</a:t>
            </a: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u="sng" dirty="0" smtClean="0">
                <a:solidFill>
                  <a:srgbClr val="000000"/>
                </a:solidFill>
              </a:rPr>
              <a:t>Source</a:t>
            </a:r>
            <a:r>
              <a:rPr lang="en-US" sz="1400" dirty="0" smtClean="0">
                <a:solidFill>
                  <a:srgbClr val="000000"/>
                </a:solidFill>
              </a:rPr>
              <a:t>: Gilead Internal HR Systems (Oracle DW, OBIEE, Workday) and External benchmarking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0729" name="TextBox 19"/>
          <p:cNvSpPr txBox="1">
            <a:spLocks noChangeArrowheads="1"/>
          </p:cNvSpPr>
          <p:nvPr/>
        </p:nvSpPr>
        <p:spPr bwMode="auto">
          <a:xfrm>
            <a:off x="984250" y="4554538"/>
            <a:ext cx="7804150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400"/>
              </a:spcBef>
              <a:buChar char="–"/>
              <a:defRPr sz="14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400"/>
              </a:spcBef>
              <a:buChar char="•"/>
              <a:defRPr sz="14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400"/>
              </a:spcBef>
              <a:buChar char="–"/>
              <a:defRPr sz="14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400"/>
              </a:spcBef>
              <a:buFont typeface="Arial" charset="0"/>
              <a:buChar char="•"/>
              <a:defRPr sz="14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 b="1" dirty="0">
                <a:solidFill>
                  <a:srgbClr val="000000"/>
                </a:solidFill>
              </a:rPr>
              <a:t>Hypothesis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About 30% of employee job duties can be automated</a:t>
            </a:r>
            <a:endParaRPr lang="en-US" altLang="en-US" sz="1400" dirty="0">
              <a:solidFill>
                <a:srgbClr val="000000"/>
              </a:solidFill>
            </a:endParaRPr>
          </a:p>
        </p:txBody>
      </p:sp>
      <p:pic>
        <p:nvPicPr>
          <p:cNvPr id="30730" name="Picture 19" descr="https://cdm-dam.s3-us-west-1.amazonaws.com/31431_Gilead-logo.jpg_aa893362-c510-40fd-bb0f-020b4b516755.jpe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6113463"/>
            <a:ext cx="1554163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138113"/>
            <a:ext cx="8426450" cy="787400"/>
          </a:xfrm>
        </p:spPr>
        <p:txBody>
          <a:bodyPr/>
          <a:lstStyle/>
          <a:p>
            <a:pPr>
              <a:defRPr/>
            </a:pPr>
            <a:r>
              <a:rPr dirty="0" smtClean="0"/>
              <a:t>Appendix – Technical Feasibility</a:t>
            </a:r>
            <a:endParaRPr dirty="0"/>
          </a:p>
        </p:txBody>
      </p:sp>
      <p:sp>
        <p:nvSpPr>
          <p:cNvPr id="3174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</a:pPr>
            <a:fld id="{DEBDB769-39A0-484E-9CCC-F2BC7CAF6AD8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</a:pPr>
              <a:t>5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050" y="1774825"/>
            <a:ext cx="6278563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415925" y="6265863"/>
            <a:ext cx="83121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1000" b="1" u="sng" dirty="0">
                <a:solidFill>
                  <a:schemeClr val="tx2"/>
                </a:solidFill>
              </a:rPr>
              <a:t>Reference</a:t>
            </a:r>
            <a:r>
              <a:rPr lang="en-US" altLang="en-US" sz="1000" dirty="0">
                <a:solidFill>
                  <a:schemeClr val="tx2"/>
                </a:solidFill>
              </a:rPr>
              <a:t>: "</a:t>
            </a:r>
            <a:r>
              <a:rPr lang="en-US" altLang="en-US" sz="1000" i="1" dirty="0">
                <a:solidFill>
                  <a:schemeClr val="tx2"/>
                </a:solidFill>
              </a:rPr>
              <a:t>Where machines could replace humans—and where they can’t (yet)</a:t>
            </a:r>
            <a:r>
              <a:rPr lang="en-US" altLang="en-US" sz="1000" dirty="0">
                <a:solidFill>
                  <a:schemeClr val="tx2"/>
                </a:solidFill>
              </a:rPr>
              <a:t>" By Michael Chui, James Manyika, and Mehdi </a:t>
            </a:r>
            <a:r>
              <a:rPr lang="en-US" altLang="en-US" sz="1000" dirty="0" smtClean="0">
                <a:solidFill>
                  <a:schemeClr val="tx2"/>
                </a:solidFill>
              </a:rPr>
              <a:t>Miremadi</a:t>
            </a:r>
          </a:p>
          <a:p>
            <a:pPr algn="ctr" eaLnBrk="1" hangingPunct="1"/>
            <a:r>
              <a:rPr lang="en-US" altLang="en-US" sz="1000" b="1" u="sng" dirty="0">
                <a:solidFill>
                  <a:schemeClr val="tx2">
                    <a:lumMod val="95000"/>
                    <a:lumOff val="5000"/>
                  </a:schemeClr>
                </a:solidFill>
              </a:rPr>
              <a:t>Data</a:t>
            </a:r>
            <a:r>
              <a:rPr lang="en-US" altLang="en-US" sz="10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 from </a:t>
            </a:r>
            <a:r>
              <a:rPr lang="en-US" sz="10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US Bureau of Labor Statistics using 2,000-plus work activities for more than 800 </a:t>
            </a:r>
            <a:r>
              <a:rPr lang="en-US" sz="10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occupations</a:t>
            </a:r>
            <a:endParaRPr lang="en-US" altLang="en-US" sz="1000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138113"/>
            <a:ext cx="8426450" cy="787400"/>
          </a:xfrm>
        </p:spPr>
        <p:txBody>
          <a:bodyPr/>
          <a:lstStyle/>
          <a:p>
            <a:pPr>
              <a:defRPr/>
            </a:pPr>
            <a:r>
              <a:rPr dirty="0" smtClean="0"/>
              <a:t>Appendix – Automation </a:t>
            </a:r>
            <a:r>
              <a:rPr dirty="0"/>
              <a:t>H</a:t>
            </a:r>
            <a:r>
              <a:rPr dirty="0" smtClean="0"/>
              <a:t>eatmap</a:t>
            </a:r>
            <a:endParaRPr dirty="0"/>
          </a:p>
        </p:txBody>
      </p:sp>
      <p:sp>
        <p:nvSpPr>
          <p:cNvPr id="3277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</a:pPr>
            <a:fld id="{FFCE6456-FF70-4723-9EF5-FA311BC13721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</a:pPr>
              <a:t>6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pic>
        <p:nvPicPr>
          <p:cNvPr id="3277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738" y="1449388"/>
            <a:ext cx="6230937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15925" y="6265863"/>
            <a:ext cx="83121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1000" b="1" u="sng" dirty="0">
                <a:solidFill>
                  <a:schemeClr val="tx2"/>
                </a:solidFill>
              </a:rPr>
              <a:t>Reference</a:t>
            </a:r>
            <a:r>
              <a:rPr lang="en-US" altLang="en-US" sz="1000" dirty="0">
                <a:solidFill>
                  <a:schemeClr val="tx2"/>
                </a:solidFill>
              </a:rPr>
              <a:t>: "</a:t>
            </a:r>
            <a:r>
              <a:rPr lang="en-US" altLang="en-US" sz="1000" i="1" dirty="0">
                <a:solidFill>
                  <a:schemeClr val="tx2"/>
                </a:solidFill>
              </a:rPr>
              <a:t>Where machines could replace humans—and where they can’t (yet)</a:t>
            </a:r>
            <a:r>
              <a:rPr lang="en-US" altLang="en-US" sz="1000" dirty="0">
                <a:solidFill>
                  <a:schemeClr val="tx2"/>
                </a:solidFill>
              </a:rPr>
              <a:t>" By Michael Chui, James Manyika, and Mehdi </a:t>
            </a:r>
            <a:r>
              <a:rPr lang="en-US" altLang="en-US" sz="1000" dirty="0" smtClean="0">
                <a:solidFill>
                  <a:schemeClr val="tx2"/>
                </a:solidFill>
              </a:rPr>
              <a:t>Miremadi</a:t>
            </a:r>
          </a:p>
          <a:p>
            <a:pPr algn="ctr" eaLnBrk="1" hangingPunct="1"/>
            <a:r>
              <a:rPr lang="en-US" altLang="en-US" sz="1000" b="1" u="sng" dirty="0">
                <a:solidFill>
                  <a:schemeClr val="tx2">
                    <a:lumMod val="95000"/>
                    <a:lumOff val="5000"/>
                  </a:schemeClr>
                </a:solidFill>
              </a:rPr>
              <a:t>Data</a:t>
            </a:r>
            <a:r>
              <a:rPr lang="en-US" altLang="en-US" sz="10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 from </a:t>
            </a:r>
            <a:r>
              <a:rPr lang="en-US" sz="10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US Bureau of Labor Statistics using 2,000-plus work activities for more than 800 </a:t>
            </a:r>
            <a:r>
              <a:rPr lang="en-US" sz="10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occupations</a:t>
            </a:r>
            <a:endParaRPr lang="en-US" altLang="en-US" sz="1000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Gilead Colors">
      <a:dk1>
        <a:srgbClr val="D11242"/>
      </a:dk1>
      <a:lt1>
        <a:srgbClr val="FFFFFF"/>
      </a:lt1>
      <a:dk2>
        <a:srgbClr val="000000"/>
      </a:dk2>
      <a:lt2>
        <a:srgbClr val="FFFFFF"/>
      </a:lt2>
      <a:accent1>
        <a:srgbClr val="D11242"/>
      </a:accent1>
      <a:accent2>
        <a:srgbClr val="253A7E"/>
      </a:accent2>
      <a:accent3>
        <a:srgbClr val="6185C4"/>
      </a:accent3>
      <a:accent4>
        <a:srgbClr val="73AEC5"/>
      </a:accent4>
      <a:accent5>
        <a:srgbClr val="73A74B"/>
      </a:accent5>
      <a:accent6>
        <a:srgbClr val="634D79"/>
      </a:accent6>
      <a:hlink>
        <a:srgbClr val="D11242"/>
      </a:hlink>
      <a:folHlink>
        <a:srgbClr val="5F5F5F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40043"/>
        </a:solidFill>
      </a:spPr>
      <a:bodyPr wrap="square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buNone/>
          <a:defRPr sz="1800" baseline="0" dirty="0" err="1" smtClean="0">
            <a:solidFill>
              <a:schemeClr val="bg1"/>
            </a:solidFill>
            <a:effectLst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Tx/>
          <a:buSzTx/>
          <a:buFontTx/>
          <a:buChar char="•"/>
          <a:tabLst/>
          <a:defRPr kumimoji="0" lang="en-US" sz="2400" b="1" i="0" u="none" strike="noStrike" cap="none" normalizeH="0" baseline="-2500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None/>
          <a:defRPr sz="1800" baseline="0" dirty="0" smtClean="0">
            <a:effectLst/>
          </a:defRPr>
        </a:defPPr>
      </a:lstStyle>
    </a:tx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Default Design">
  <a:themeElements>
    <a:clrScheme name="Gilead Colors">
      <a:dk1>
        <a:srgbClr val="D11242"/>
      </a:dk1>
      <a:lt1>
        <a:srgbClr val="FFFFFF"/>
      </a:lt1>
      <a:dk2>
        <a:srgbClr val="000000"/>
      </a:dk2>
      <a:lt2>
        <a:srgbClr val="FFFFFF"/>
      </a:lt2>
      <a:accent1>
        <a:srgbClr val="D11242"/>
      </a:accent1>
      <a:accent2>
        <a:srgbClr val="253A7E"/>
      </a:accent2>
      <a:accent3>
        <a:srgbClr val="6185C4"/>
      </a:accent3>
      <a:accent4>
        <a:srgbClr val="73AEC5"/>
      </a:accent4>
      <a:accent5>
        <a:srgbClr val="73A74B"/>
      </a:accent5>
      <a:accent6>
        <a:srgbClr val="634D79"/>
      </a:accent6>
      <a:hlink>
        <a:srgbClr val="D11242"/>
      </a:hlink>
      <a:folHlink>
        <a:srgbClr val="5F5F5F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40043"/>
        </a:solidFill>
      </a:spPr>
      <a:bodyPr wrap="square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buNone/>
          <a:defRPr sz="1800" baseline="0" dirty="0" err="1" smtClean="0">
            <a:solidFill>
              <a:schemeClr val="bg1"/>
            </a:solidFill>
            <a:effectLst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Tx/>
          <a:buSzTx/>
          <a:buFontTx/>
          <a:buChar char="•"/>
          <a:tabLst/>
          <a:defRPr kumimoji="0" lang="en-US" sz="2400" b="1" i="0" u="none" strike="noStrike" cap="none" normalizeH="0" baseline="-2500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None/>
          <a:defRPr sz="1800" baseline="0" dirty="0" smtClean="0">
            <a:effectLst/>
          </a:defRPr>
        </a:defPPr>
      </a:lstStyle>
    </a:tx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4410</TotalTime>
  <Words>556</Words>
  <Application>Microsoft Office PowerPoint</Application>
  <PresentationFormat>On-screen Show (4:3)</PresentationFormat>
  <Paragraphs>70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1_Default Design</vt:lpstr>
      <vt:lpstr>3_Default Design</vt:lpstr>
      <vt:lpstr>Final Project Ideas  Pradeep Yarlagadda Oct 17, 2017</vt:lpstr>
      <vt:lpstr>Predicting Quality of Hire</vt:lpstr>
      <vt:lpstr>Build Leadership Pipeline</vt:lpstr>
      <vt:lpstr>Could a machine do your job?</vt:lpstr>
      <vt:lpstr>Appendix – Technical Feasibility</vt:lpstr>
      <vt:lpstr>Appendix – Automation Heatmap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Stanek</dc:creator>
  <cp:lastModifiedBy>Pradeep Yarlagadda</cp:lastModifiedBy>
  <cp:revision>251</cp:revision>
  <cp:lastPrinted>2017-10-16T22:38:54Z</cp:lastPrinted>
  <dcterms:created xsi:type="dcterms:W3CDTF">2006-08-16T00:00:00Z</dcterms:created>
  <dcterms:modified xsi:type="dcterms:W3CDTF">2017-10-17T00:16:51Z</dcterms:modified>
</cp:coreProperties>
</file>