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/>
    <p:restoredTop sz="94665"/>
  </p:normalViewPr>
  <p:slideViewPr>
    <p:cSldViewPr snapToGrid="0">
      <p:cViewPr varScale="1">
        <p:scale>
          <a:sx n="88" d="100"/>
          <a:sy n="88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AD0276-E338-AC10-44EA-9D6638C2C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964BD3-A7C9-DF75-36BF-AE16816C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ECE5BF-9C01-F690-F775-FA84A62C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F688-34D9-9B4E-B599-14CF5BEEE311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6EB7CE-15A1-B91B-EE73-9D0A5675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997074-F9A4-BA16-EAEA-2507AF74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91EC-E07D-8D4C-870F-7E4DAA52D7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56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57AB0-8EA7-8F9C-B8B1-C3531E6A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E660F7-2F0A-C9B8-9B2F-8ED599F7F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3DECE6-7F00-09E0-3E48-D57F4D36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F688-34D9-9B4E-B599-14CF5BEEE311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342F79-1020-9DFE-78D0-1E02F54D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AAEF99-1DCA-3FFD-ECB5-2B505F5E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91EC-E07D-8D4C-870F-7E4DAA52D7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07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702F857-216E-3E0A-0385-38AB9D795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F8BB6C-94BB-2211-A7D2-E084320B6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BCA9AE-176A-684D-0BA2-76EDFF33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F688-34D9-9B4E-B599-14CF5BEEE311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A6EF9E-F664-6C33-45C0-F933E89FB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321CE6-DE66-8949-3193-2014F3E9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91EC-E07D-8D4C-870F-7E4DAA52D7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04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26E69F-CEB6-7883-8599-782C45A9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403500-67C5-80F8-A77D-7DD6622A3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623695-FC8F-72B4-41D7-143FE41B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F688-34D9-9B4E-B599-14CF5BEEE311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64926F-5DA8-2937-4592-CDC8286B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0A2957-FF81-E959-13A3-1C5E6EFF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91EC-E07D-8D4C-870F-7E4DAA52D7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82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93B52-6ED5-4870-CC27-0EA34A8F2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43B4DB-B952-FAAE-2CAD-30912E72D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E9B372-E545-2070-E2C6-E99940F5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F688-34D9-9B4E-B599-14CF5BEEE311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191B5F-A972-F7E0-11A0-BFCDAF4E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8099F6-CF82-C5DB-C215-26F9515D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91EC-E07D-8D4C-870F-7E4DAA52D7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9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F6927-26E7-C2B8-D622-8E35FB14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FE7D75-042D-E08D-2919-331844F0D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6FC38B-EECE-8433-0D8F-E17609518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E653DA-21B6-540A-D621-60E9D2EB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F688-34D9-9B4E-B599-14CF5BEEE311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2D0444-CD92-01E5-494B-DAF43F6B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A29DB3-FA5F-1779-B265-BB0B0827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91EC-E07D-8D4C-870F-7E4DAA52D7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72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1BFD9-2016-86CF-D458-8A21BC87F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A9E935-3B15-16AA-0513-09163C4C3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72BC11-0800-C446-38AB-125F415AD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5599AD-295B-105F-B0D8-D8C472349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1063151-0AF3-AAA2-92F8-0DB4EC757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559FE2B-F215-5EFE-027A-004AC48C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F688-34D9-9B4E-B599-14CF5BEEE311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FA5E9EF-2C28-33EB-7F0C-11510626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FB9A83-F897-888E-8ADD-489CE1693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91EC-E07D-8D4C-870F-7E4DAA52D7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29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1FC802-96EC-4058-60C6-B1931139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A71D13-3730-70AB-E044-CB46189C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F688-34D9-9B4E-B599-14CF5BEEE311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F36CDE-FE0A-66FD-442E-56C7B36C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7DD21E-665A-7202-8E8D-65930734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91EC-E07D-8D4C-870F-7E4DAA52D7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99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5D81C9-A257-89F0-5501-36B6134B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F688-34D9-9B4E-B599-14CF5BEEE311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3FB101-0D99-A9E4-7D7F-FF30F7F6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1CD985-7AC3-9903-5E93-F39E4B80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91EC-E07D-8D4C-870F-7E4DAA52D7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78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4D1917-06A1-3217-D5F1-907D6F0B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38B56F-952B-F04F-3297-5282F0C88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C795AA-F98A-FED0-6AC5-C0EBA59A1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573A05-6317-7083-741B-035E61C1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F688-34D9-9B4E-B599-14CF5BEEE311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65B18E-60C0-294F-CB1E-EA15212E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97512C-DA22-659A-24A3-A1EDF8E9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91EC-E07D-8D4C-870F-7E4DAA52D7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66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4B5F7E-D153-40CD-26EC-FAD59F34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9514209-C630-8323-C54F-45BB0CBB7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BD8788-0635-B7B9-0A39-24FF82E19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A595C0-3CD6-36B1-24F7-CA9D71B4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F688-34D9-9B4E-B599-14CF5BEEE311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D3FE65-0C6A-A30E-DCEA-C3F1CB91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29A71-4727-2E87-C287-0B926544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191EC-E07D-8D4C-870F-7E4DAA52D7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09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60DF6C-31F1-F4A4-4243-708F6BA0A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BE0919-15C8-EF56-E6BB-100703BC3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9C0FFA-CEA3-DE3D-5503-F49AE284A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14F688-34D9-9B4E-B599-14CF5BEEE311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876E90-8654-6E39-57D5-EDCD3567D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8C7EF8-8231-8838-BA18-93BF56A79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F191EC-E07D-8D4C-870F-7E4DAA52D78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67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pradelf/kaya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francis-pradel-jedha-projects.s3.eu-west-3.amazonaws.com/kayak/kayak.json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francis-pradel-jedha-projects.s3.eu-west-3.amazonaws.com/kayak/kayak.cs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d0kljvyoc0fk.cloudfront.net/" TargetMode="External"/><Relationship Id="rId4" Type="http://schemas.openxmlformats.org/officeDocument/2006/relationships/hyperlink" Target="https://console.neon.tech/app/org-noisy-glade-74069629/projec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8DAC2-9B38-979F-3559-A2F353CAC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0" y="1652531"/>
            <a:ext cx="4572000" cy="79366"/>
          </a:xfrm>
        </p:spPr>
        <p:txBody>
          <a:bodyPr>
            <a:normAutofit fontScale="90000"/>
          </a:bodyPr>
          <a:lstStyle/>
          <a:p>
            <a:r>
              <a:rPr lang="fr-FR" dirty="0"/>
              <a:t>Bloc 1 : Kayak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BBD761-FE5F-B2DB-8F65-6B96C620E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Bloc1 : Construction et alimentation d'une infrastructure de gestion de données (</a:t>
            </a:r>
            <a:r>
              <a:rPr lang="fr-FR" dirty="0" err="1"/>
              <a:t>Build</a:t>
            </a:r>
            <a:r>
              <a:rPr lang="fr-FR" dirty="0"/>
              <a:t> &amp; Manage a Data Infrastructure).</a:t>
            </a:r>
          </a:p>
          <a:p>
            <a:endParaRPr lang="fr-FR" dirty="0"/>
          </a:p>
          <a:p>
            <a:r>
              <a:rPr lang="fr-FR" dirty="0"/>
              <a:t>Francis Pradel</a:t>
            </a:r>
          </a:p>
          <a:p>
            <a:r>
              <a:rPr lang="fr-FR" dirty="0"/>
              <a:t>30/10/2025</a:t>
            </a:r>
          </a:p>
          <a:p>
            <a:endParaRPr lang="fr-FR" dirty="0"/>
          </a:p>
          <a:p>
            <a:r>
              <a:rPr lang="fr-FR" dirty="0"/>
              <a:t>Versionné sur </a:t>
            </a:r>
            <a:r>
              <a:rPr lang="fr-FR" dirty="0" err="1"/>
              <a:t>github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</a:t>
            </a:r>
            <a:r>
              <a:rPr lang="fr-FR" dirty="0" err="1">
                <a:hlinkClick r:id="rId2"/>
              </a:rPr>
              <a:t>github.com</a:t>
            </a:r>
            <a:r>
              <a:rPr lang="fr-FR" dirty="0">
                <a:hlinkClick r:id="rId2"/>
              </a:rPr>
              <a:t>/</a:t>
            </a:r>
            <a:r>
              <a:rPr lang="fr-FR" dirty="0" err="1">
                <a:hlinkClick r:id="rId2"/>
              </a:rPr>
              <a:t>pradelf</a:t>
            </a:r>
            <a:r>
              <a:rPr lang="fr-FR" dirty="0">
                <a:hlinkClick r:id="rId2"/>
              </a:rPr>
              <a:t>/kayak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3A42FC-169F-6D33-2C1C-0A8340FA9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577465"/>
            <a:ext cx="4572000" cy="183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61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306DFD-8D4B-D46D-CC4B-CD488951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fr-FR" dirty="0"/>
              <a:t>Projet Kayak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62CE2-6170-C71D-2B04-BE2E83AD19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3486" y="793928"/>
            <a:ext cx="10116457" cy="6355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000" dirty="0">
                <a:solidFill>
                  <a:srgbClr val="FF0000"/>
                </a:solidFill>
              </a:rPr>
              <a:t>Objectif: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000" dirty="0"/>
              <a:t>Obtenir une liste d’hôtels d’un endroit touristique (35 lieux) en fonction de la météo à venir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sz="2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000" dirty="0">
                <a:solidFill>
                  <a:srgbClr val="FF0000"/>
                </a:solidFill>
              </a:rPr>
              <a:t>Déroulé du Projet: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1200" dirty="0">
                <a:solidFill>
                  <a:srgbClr val="1F2328"/>
                </a:solidFill>
                <a:latin typeface="-apple-system"/>
              </a:rPr>
              <a:t>WEB API: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Utiliser l’API de géolocalisation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Nominatim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pour obtenir la latitude et la longitude de la liste de villes.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Utiliser l’API météo pour récupérer les informations météorologiques des villes à partir de leurs coordonnées.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lang="fr-FR" altLang="fr-FR" sz="1200" dirty="0">
                <a:solidFill>
                  <a:srgbClr val="1F2328"/>
                </a:solidFill>
                <a:latin typeface="-apple-system"/>
              </a:rPr>
            </a:br>
            <a:r>
              <a:rPr lang="fr-FR" altLang="fr-FR" sz="1200" dirty="0">
                <a:solidFill>
                  <a:srgbClr val="1F2328"/>
                </a:solidFill>
                <a:latin typeface="-apple-system"/>
              </a:rPr>
              <a:t>	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service météo : open-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meteo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. Il est plus facile d’usage qu’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OpenWeather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sans obligation de création de compte.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Utiliser ces données météo pour sélectionner les 5 villes les plus attractives pour des vacances.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1200" dirty="0">
                <a:solidFill>
                  <a:srgbClr val="1F2328"/>
                </a:solidFill>
                <a:latin typeface="-apple-system"/>
              </a:rPr>
              <a:t>SCRAPING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Utiliser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Scrapy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pour extraire les informations de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booking.com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sur 25 hôtels par ville.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200" dirty="0"/>
              <a:t>DATALAKE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Téléverser toutes les données brutes dans un 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bucket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S3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à l’aide de Boto3.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Récupérer les données localement avec Boto3.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Nettoyer et structurer les données en format tabulaire avec Python et Pandas.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200" dirty="0"/>
              <a:t>DATAWAREHOUSE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Téléverser les données tabulaires dans une base AWS RDS via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SQLAlchemy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 Exécuter quelques requêtes SQL sur ces données à l’aide de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SQLAlchemy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02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CDAEA0-B229-C1DC-6783-92C47A9A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de démonstration avec AWS ECS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CF3742-C16C-819A-6882-9EE85F64C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05" y="1538613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/>
              <a:t>Déploiement Application avec AWS</a:t>
            </a:r>
          </a:p>
          <a:p>
            <a:endParaRPr lang="fr-FR" dirty="0"/>
          </a:p>
          <a:p>
            <a:r>
              <a:rPr lang="fr-FR" dirty="0" err="1"/>
              <a:t>Datalake</a:t>
            </a:r>
            <a:r>
              <a:rPr lang="fr-FR" dirty="0"/>
              <a:t> sous S3 AWS</a:t>
            </a:r>
          </a:p>
          <a:p>
            <a:pPr lvl="1"/>
            <a:r>
              <a:rPr lang="fr-FR" u="sng" dirty="0">
                <a:hlinkClick r:id="rId2"/>
              </a:rPr>
              <a:t>kayak.csv</a:t>
            </a:r>
            <a:r>
              <a:rPr lang="fr-FR" dirty="0"/>
              <a:t> : liste des lieux d'</a:t>
            </a:r>
            <a:r>
              <a:rPr lang="fr-FR" dirty="0" err="1"/>
              <a:t>interêt</a:t>
            </a:r>
            <a:r>
              <a:rPr lang="fr-FR" dirty="0"/>
              <a:t>,</a:t>
            </a:r>
          </a:p>
          <a:p>
            <a:pPr lvl="1"/>
            <a:r>
              <a:rPr lang="fr-FR" u="sng" dirty="0">
                <a:hlinkClick r:id="rId3"/>
              </a:rPr>
              <a:t>kayak.json</a:t>
            </a:r>
            <a:r>
              <a:rPr lang="fr-FR" dirty="0"/>
              <a:t> : liste des hôtels.</a:t>
            </a:r>
          </a:p>
          <a:p>
            <a:pPr lvl="1"/>
            <a:endParaRPr lang="fr-FR" dirty="0"/>
          </a:p>
          <a:p>
            <a:r>
              <a:rPr lang="fr-FR" dirty="0"/>
              <a:t>Datawarehouse sous </a:t>
            </a:r>
            <a:r>
              <a:rPr lang="fr-FR" dirty="0" err="1"/>
              <a:t>Postgresql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			</a:t>
            </a:r>
            <a:r>
              <a:rPr lang="fr-FR" dirty="0">
                <a:hlinkClick r:id="rId4"/>
              </a:rPr>
              <a:t>neon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>
            <a:hlinkClick r:id="rId5"/>
            <a:extLst>
              <a:ext uri="{FF2B5EF4-FFF2-40B4-BE49-F238E27FC236}">
                <a16:creationId xmlns:a16="http://schemas.microsoft.com/office/drawing/2014/main" id="{045E7BCC-824B-285D-C94D-9A69178893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1937" y="2487084"/>
            <a:ext cx="3542393" cy="382481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EE4DABD-9E97-30A7-C259-1F305891EE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7452" y="2088886"/>
            <a:ext cx="2944548" cy="47244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98CFC74-3BE5-FAF8-6835-D22B420E61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720627"/>
            <a:ext cx="3542393" cy="209265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8D73A74-F87B-BC71-F017-FEF9A321BF61}"/>
              </a:ext>
            </a:extLst>
          </p:cNvPr>
          <p:cNvSpPr txBox="1"/>
          <p:nvPr/>
        </p:nvSpPr>
        <p:spPr>
          <a:xfrm>
            <a:off x="6771244" y="1563749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Météo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FBE97F4-7022-F889-B249-ACE53EA45536}"/>
              </a:ext>
            </a:extLst>
          </p:cNvPr>
          <p:cNvSpPr txBox="1"/>
          <p:nvPr/>
        </p:nvSpPr>
        <p:spPr>
          <a:xfrm>
            <a:off x="9999619" y="1598357"/>
            <a:ext cx="842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Hôtels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362F9E-6325-3B68-7F53-F7A3EF88AC20}"/>
              </a:ext>
            </a:extLst>
          </p:cNvPr>
          <p:cNvSpPr/>
          <p:nvPr/>
        </p:nvSpPr>
        <p:spPr>
          <a:xfrm>
            <a:off x="6095999" y="1563748"/>
            <a:ext cx="5813695" cy="5249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4396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264</Words>
  <Application>Microsoft Macintosh PowerPoint</Application>
  <PresentationFormat>Grand écran</PresentationFormat>
  <Paragraphs>48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-apple-system</vt:lpstr>
      <vt:lpstr>Aptos</vt:lpstr>
      <vt:lpstr>Aptos Display</vt:lpstr>
      <vt:lpstr>Arial</vt:lpstr>
      <vt:lpstr>Thème Office</vt:lpstr>
      <vt:lpstr>Bloc 1 : Kayak</vt:lpstr>
      <vt:lpstr>Projet Kayak</vt:lpstr>
      <vt:lpstr>Application de démonstration avec AWS ECS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 PRADEL</dc:creator>
  <cp:lastModifiedBy>Francis PRADEL</cp:lastModifiedBy>
  <cp:revision>3</cp:revision>
  <dcterms:created xsi:type="dcterms:W3CDTF">2025-10-30T17:39:19Z</dcterms:created>
  <dcterms:modified xsi:type="dcterms:W3CDTF">2025-10-30T18:48:17Z</dcterms:modified>
</cp:coreProperties>
</file>