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openxmlformats.org/package/2006/relationships/metadata/thumbnail" Target="docProps/thumbnail.jpeg"/></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37" d="100"/>
          <a:sy n="13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8/29/2025</a:t>
            </a:fld>
            <a:endParaRPr lang="zh-CN" altLang="en-US" sz="1200">
              <a:latin typeface="Calibri" pitchFamily="0" charset="0"/>
              <a:ea typeface="等线" pitchFamily="0" charset="0"/>
              <a:cs typeface="Calibri" pitchFamily="0" charset="0"/>
            </a:endParaRPr>
          </a:p>
        </p:txBody>
      </p:sp>
      <p:sp>
        <p:nvSpPr>
          <p:cNvPr id="19"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39524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9"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a:rPr>
              <a:t>1</a:t>
            </a:fld>
            <a:endParaRPr lang="zh-CN" altLang="en-US"/>
          </a:p>
        </p:txBody>
      </p:sp>
    </p:spTree>
    <p:extLst>
      <p:ext uri="{BB962C8B-B14F-4D97-AF65-F5344CB8AC3E}">
        <p14:creationId xmlns:p14="http://schemas.microsoft.com/office/powerpoint/2010/main" val="129788897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106025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320170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21178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061451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55455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13500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76991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24583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200804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8446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15653370"/>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5116083"/>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69818538"/>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3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3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3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3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3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2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2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2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25"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26"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27"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1763237"/>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5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5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50"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51"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52"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53"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8626581"/>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11899917"/>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78670566"/>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88170726"/>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40778585"/>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51552296"/>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26882889"/>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87994235"/>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5224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82200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P. pradhap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govt arts college thiruvenneinallur, Annamalai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7994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Rectangle"/>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Image"/>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Rectangle"/>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79401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Text box"/>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Text box"/>
          <p:cNvSpPr txBox="1">
            <a:spLocks/>
          </p:cNvSpPr>
          <p:nvPr/>
        </p:nvSpPr>
        <p:spPr>
          <a:xfrm rot="0">
            <a:off x="1666849" y="1123932"/>
            <a:ext cx="6800909"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815178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835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PROJECT TITLE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My Journey as a Student: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Portfolio of Learning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and Growth</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grpSp>
        <p:nvGrpSpPr>
          <p:cNvPr id="74" name="Combination"/>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Text box"/>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Combination"/>
          <p:cNvGrpSpPr>
            <a:grpSpLocks/>
          </p:cNvGrpSpPr>
          <p:nvPr/>
        </p:nvGrpSpPr>
        <p:grpSpPr>
          <a:xfrm>
            <a:off x="466725" y="6410325"/>
            <a:ext cx="3705224" cy="295275"/>
            <a:chOff x="466725" y="6410325"/>
            <a:chExt cx="3705224" cy="295275"/>
          </a:xfrm>
        </p:grpSpPr>
        <p:pic>
          <p:nvPicPr>
            <p:cNvPr id="80" name="Image"/>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1"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5" name="Text box"/>
          <p:cNvSpPr txBox="1">
            <a:spLocks/>
          </p:cNvSpPr>
          <p:nvPr/>
        </p:nvSpPr>
        <p:spPr>
          <a:xfrm rot="0">
            <a:off x="3714693" y="2476462"/>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56" name="Text box"/>
          <p:cNvSpPr txBox="1">
            <a:spLocks/>
          </p:cNvSpPr>
          <p:nvPr/>
        </p:nvSpPr>
        <p:spPr>
          <a:xfrm rot="0">
            <a:off x="1933545" y="2028794"/>
            <a:ext cx="4762427" cy="2806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My Journey as a Student: </a:t>
            </a: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A Portfolio of Learning </a:t>
            </a: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and Growth</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577692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Combination"/>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Rectangle"/>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Image"/>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Combination"/>
          <p:cNvGrpSpPr>
            <a:grpSpLocks/>
          </p:cNvGrpSpPr>
          <p:nvPr/>
        </p:nvGrpSpPr>
        <p:grpSpPr>
          <a:xfrm>
            <a:off x="47625" y="3819523"/>
            <a:ext cx="4124324" cy="3009897"/>
            <a:chOff x="47625" y="3819523"/>
            <a:chExt cx="4124324" cy="3009897"/>
          </a:xfrm>
        </p:grpSpPr>
        <p:pic>
          <p:nvPicPr>
            <p:cNvPr id="100"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Image"/>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Text box"/>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1811971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Combination"/>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Text box"/>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Text box"/>
          <p:cNvSpPr txBox="1">
            <a:spLocks/>
          </p:cNvSpPr>
          <p:nvPr/>
        </p:nvSpPr>
        <p:spPr>
          <a:xfrm rot="0">
            <a:off x="838187" y="1238231"/>
            <a:ext cx="7633776" cy="4949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0500946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Combination"/>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Text box"/>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Text box"/>
          <p:cNvSpPr txBox="1">
            <a:spLocks/>
          </p:cNvSpPr>
          <p:nvPr/>
        </p:nvSpPr>
        <p:spPr>
          <a:xfrm rot="0">
            <a:off x="1200131" y="1609700"/>
            <a:ext cx="6724680" cy="3977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8623557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5" name="Text box"/>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7"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Text box"/>
          <p:cNvSpPr txBox="1">
            <a:spLocks/>
          </p:cNvSpPr>
          <p:nvPr/>
        </p:nvSpPr>
        <p:spPr>
          <a:xfrm rot="0">
            <a:off x="1390628" y="1695424"/>
            <a:ext cx="7210483"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1457325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4"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Text box"/>
          <p:cNvSpPr txBox="1">
            <a:spLocks/>
          </p:cNvSpPr>
          <p:nvPr/>
        </p:nvSpPr>
        <p:spPr>
          <a:xfrm rot="0">
            <a:off x="2695534" y="1666849"/>
            <a:ext cx="6383723"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640102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6"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7"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Rectangle"/>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Text box"/>
          <p:cNvSpPr txBox="1">
            <a:spLocks/>
          </p:cNvSpPr>
          <p:nvPr/>
        </p:nvSpPr>
        <p:spPr>
          <a:xfrm rot="0">
            <a:off x="1076308" y="1123932"/>
            <a:ext cx="8277244"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183506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35514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345</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22</cp:revision>
  <dcterms:created xsi:type="dcterms:W3CDTF">2024-03-29T15:07:22Z</dcterms:created>
  <dcterms:modified xsi:type="dcterms:W3CDTF">2025-08-29T13:25:50Z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