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Oswald" pitchFamily="2" charset="77"/>
      <p:regular r:id="rId25"/>
      <p:bold r:id="rId26"/>
    </p:embeddedFont>
    <p:embeddedFont>
      <p:font typeface="Roboto Mono" pitchFamily="49" charset="0"/>
      <p:regular r:id="rId27"/>
      <p:bold r:id="rId28"/>
      <p:italic r:id="rId29"/>
      <p:bold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4801aa7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4801aa7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4801aa75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4801aa75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4801aa75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4801aa75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4801aa75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4801aa75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4801aa7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4801aa7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4801aa7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4801aa7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4801aa7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4801aa7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4801aa7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4801aa75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04801aa75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04801aa75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4801aa7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4801aa7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4801aa7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4801aa7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4801aa7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4801aa7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4801aa7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4801aa7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4801aa75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4801aa75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4801aa7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4801aa75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4801aa75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4801aa75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4801aa75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4801aa75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radheep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radheepa.medium.com/pkce-introduction-part-ii-b591e0ad736d" TargetMode="External"/><Relationship Id="rId4" Type="http://schemas.openxmlformats.org/officeDocument/2006/relationships/hyperlink" Target="https://pradheepa.medium.com/pkce-an-introduction-dcccfce86d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PKCE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Pradheepa Pullanieswaran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Page Apps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 Owner - User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Client - Public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Grant Type -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Implicit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/ PKCE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Infrastructure - No Secure Backend server. Runs inside the browser.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know about Implicit Flow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Used on Single Page Application.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Cannot store client secrets in the application.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Access Tokens are directly provided in the browser without the additional step of authenticating client.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 secure web application, the client is validated with authorization code and client secret. 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Refer Authorization Code Flow.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68825"/>
            <a:ext cx="3999900" cy="31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Flow - Known Issues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Insufficient redirect URI validation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Non-Strict Match for redirect URI by Authorization server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Credential leakage by referrer header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The access token in the Referer header can be leaked.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Browser history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The fragment with the access token may end up in your browser's history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Token injection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A token from a completely different user can be injected</a:t>
            </a:r>
            <a:r>
              <a:rPr lang="en" sz="12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with Access card and Key Press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Access with both the ticket and key code.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a static code.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Both the code and ticket is validated by the authorization server.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Dynamic secret is sent to validate the code.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" y="1238250"/>
            <a:ext cx="4235850" cy="35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PKCE (Proof Key for Code Exchange)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Access Token is served via Secure Channel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Client Secret (Code Verifier) generated for every request and a hash of the secret (Code Challenge) is sent to authorization server to the authorize endpoint.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code received from the authorize endpoint is sent to the Authorization Server along with the Code Verifier to the token endpoint via the HTTPS post.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050" y="1106000"/>
            <a:ext cx="4387201" cy="34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Implicit Flow &amp; Vulnerabilities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PKCE is the best practice and recommended by OAuth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Start any new SPA with PKCE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Plan for migration from Implicit Flow for existing application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Pradheepa Pullanieswaran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Sr. Software Engineer at Discovery Networks Asia Pacific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Auth0 Ambassador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https://twitter.com/pradheepa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https://pradheepa.medium.com/pkce-an-introduction-dcccfce86dc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https://pradheepa.medium.com/pkce-introduction-part-ii-b591e0ad736d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Introduction to OAuth 2.0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Authorization Grant Types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Single Page App with Implicit Flow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PKCE? 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PKCE solves the vulnerabilities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 Implicit?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 you want to bet on, PKCE or Implicit Flow?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2.0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Industry-standard protocol for authorization. 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Enable user to grant a third-party web site or application access to the user's protected resources, without necessarily revealing their long-term credentials or even their identity.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b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6" descr="Google &#10;user@gmail.com &#10;Example App would like to: &#10;View your basic profile info &#10;View your email address &#10;By clicking Allow, you allow this app and Google to use your information in &#10;accordance with their respective terms of service and privacy policies. You &#10;can change this and other Account Permissions at any time. &#10;Deny &#10;Allow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8300"/>
            <a:ext cx="3999900" cy="3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by Example App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HTTP Request</a:t>
            </a:r>
            <a:r>
              <a:rPr lang="en"/>
              <a:t> https://gmail.googleapis.com/gmail/v1/users/{userId}/profile</a:t>
            </a:r>
            <a:endParaRPr sz="11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Request Header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Authorization Bearer </a:t>
            </a:r>
            <a:r>
              <a:rPr lang="en">
                <a:solidFill>
                  <a:srgbClr val="FF0000"/>
                </a:solidFill>
              </a:rPr>
              <a:t>eyJhbGciOiJIUzI1NiIsInR5cCI6IkpXVCJ9.eyJzdWIiOiIxMjM0NTY3ODkwIiwiaWF0IjoxNTE2MjM5MDIyfQ.L8i6g3PfcHlioHCCPURC9pmXT7gdJpx3kOoyAfNUwCc</a:t>
            </a:r>
            <a:endParaRPr sz="1100">
              <a:solidFill>
                <a:srgbClr val="FF000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Response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"emailAddress": user@gmail.com,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"messagesTotal": 10,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"threadsTotal": 10,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"historyId": 12345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Enables third-party application to get a temporary limited authorization to access a protected resource on behalf of the user.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Defines how to securely delegate user authentication to grant authorization.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Focuses on providing specific authorization flows for 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Web applications (</a:t>
            </a:r>
            <a:r>
              <a:rPr lang="en" sz="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Single Page Application, Applications running with Backend Servers</a:t>
            </a: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 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Desktop applications, 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Mobile phones, 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Living room devices.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OAuth Terminologies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OAuth Roles</a:t>
            </a:r>
            <a:endParaRPr sz="1600" b="1" u="sng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 Owner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- One who owns the credentials and to approve the authorization.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lphaL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 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e-commerce application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it is the user.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lphaL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 Machine-to-Machine application, it is the server.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 Server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Server hosting the protected resource. (E.g. Gmail)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Client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Application making the protected resource requests on behalf of the resource owner. (E-commerce application)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Public Clients - SPA executing inside the browser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Confidential Clients - Web Application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Authorization Server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The server which issues access tokens to the client after authenticating the resource owner and getting authorization. (E.g. Google, Facebook)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Railway Station With Gantry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 the ticket.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Tap the ticket in the Gantry.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gantry opens and you can access the train.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25" y="1468825"/>
            <a:ext cx="4099300" cy="31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Railway Station Without the Gantry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Suburban railway station with no Gantry.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provision to validate your ticket.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Ticket provided provides direct access to the train.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Less secure.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75" y="1295125"/>
            <a:ext cx="4163226" cy="35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Macintosh PowerPoint</Application>
  <PresentationFormat>On-screen Show (16:9)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Source Code Pro</vt:lpstr>
      <vt:lpstr>Roboto Mono</vt:lpstr>
      <vt:lpstr>Oswald</vt:lpstr>
      <vt:lpstr>Georgia</vt:lpstr>
      <vt:lpstr>Arial</vt:lpstr>
      <vt:lpstr>Modern Writer</vt:lpstr>
      <vt:lpstr>An Introduction to PKCE</vt:lpstr>
      <vt:lpstr>Pradheepa Pullanieswaran </vt:lpstr>
      <vt:lpstr>Agenda</vt:lpstr>
      <vt:lpstr>OAuth 2.0</vt:lpstr>
      <vt:lpstr>Request by Example App</vt:lpstr>
      <vt:lpstr>PowerPoint Presentation</vt:lpstr>
      <vt:lpstr>OAuth Terminologies</vt:lpstr>
      <vt:lpstr>Railway Station With Gantry</vt:lpstr>
      <vt:lpstr>Railway Station Without the Gantry</vt:lpstr>
      <vt:lpstr>Single Page Apps</vt:lpstr>
      <vt:lpstr>What do we know about Implicit Flow</vt:lpstr>
      <vt:lpstr>Implicit Flow - Known Issues</vt:lpstr>
      <vt:lpstr>Infrastructure with Access card and Key Press</vt:lpstr>
      <vt:lpstr>What is PKCE (Proof Key for Code Exchange)</vt:lpstr>
      <vt:lpstr>Demo</vt:lpstr>
      <vt:lpstr>Takeaways</vt:lpstr>
      <vt:lpstr>Thank You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PKCE</dc:title>
  <cp:lastModifiedBy>Pradheepa P</cp:lastModifiedBy>
  <cp:revision>1</cp:revision>
  <dcterms:modified xsi:type="dcterms:W3CDTF">2020-12-09T09:30:28Z</dcterms:modified>
</cp:coreProperties>
</file>