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P</a:t>
            </a:r>
            <a:r>
              <a:rPr dirty="0" sz="2400" lang="en-US"/>
              <a:t>R</a:t>
            </a:r>
            <a:r>
              <a:rPr dirty="0" sz="2400" lang="en-US"/>
              <a:t>A</a:t>
            </a:r>
            <a:r>
              <a:rPr dirty="0" sz="2400" lang="en-US"/>
              <a:t>D</a:t>
            </a:r>
            <a:r>
              <a:rPr dirty="0" sz="2400" lang="en-US"/>
              <a:t>H</a:t>
            </a:r>
            <a:r>
              <a:rPr dirty="0" sz="2400" lang="en-US"/>
              <a:t>I</a:t>
            </a:r>
            <a:r>
              <a:rPr dirty="0" sz="2400" lang="en-US"/>
              <a:t>B</a:t>
            </a:r>
            <a:r>
              <a:rPr dirty="0" sz="2400" lang="en-US"/>
              <a:t>A</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1</a:t>
            </a:r>
            <a:r>
              <a:rPr dirty="0" sz="2400" lang="en-US"/>
              <a:t>9</a:t>
            </a:r>
            <a:r>
              <a:rPr dirty="0" sz="2400" lang="en-US"/>
              <a:t>5</a:t>
            </a:r>
            <a:r>
              <a:rPr dirty="0" sz="2400" lang="en-US"/>
              <a:t>6</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1582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827613" y="3512943"/>
            <a:ext cx="6706911" cy="65912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2758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0251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6916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5806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0251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2025-09-12T14:24:03Z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e394df055cd344abb0ab467c2e8ffefd</vt:lpwstr>
  </property>
</Properties>
</file>