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60357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61986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971630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78891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606208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398136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059120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03092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78687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6148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36448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88199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27629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76448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11343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794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383775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48821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2703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76760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829639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96393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0962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53499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5022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6401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28143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88315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14727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466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11907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4" y="0"/>
                  </a:lnTo>
                  <a:lnTo>
                    <a:pt x="0" y="10801"/>
                  </a:lnTo>
                  <a:lnTo>
                    <a:pt x="4644"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D.Pradhiksha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71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90108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5766851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9891381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2283993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9927876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13699200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93245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34806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47324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05413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68971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81530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05958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96056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301821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2024-09-10T02:54:19Z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