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29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24623600"/>
        <c:axId val="1224610000"/>
      </c:barChart>
      <c:catAx>
        <c:axId val="122462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610000"/>
        <c:crosses val="autoZero"/>
        <c:auto val="1"/>
        <c:lblAlgn val="ctr"/>
        <c:lblOffset val="100"/>
        <c:noMultiLvlLbl val="0"/>
      </c:catAx>
      <c:valAx>
        <c:axId val="122461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6236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Pradhiksha</a:t>
            </a:r>
            <a:r>
              <a:rPr lang="en-US" sz="2400" dirty="0" err="1" smtClean="0"/>
              <a:t>.V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NO: </a:t>
            </a:r>
            <a:r>
              <a:rPr lang="en-US" sz="2400" dirty="0" smtClean="0"/>
              <a:t>122202197</a:t>
            </a:r>
            <a:endParaRPr lang="en-US" sz="2400" dirty="0"/>
          </a:p>
          <a:p>
            <a:r>
              <a:rPr lang="en-US" sz="2400" dirty="0"/>
              <a:t>NM I’D: </a:t>
            </a:r>
            <a:r>
              <a:rPr lang="en-US" sz="2400" dirty="0" smtClean="0"/>
              <a:t>48AE6A787A4A185AF0849A17AB4230E8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B.com (</a:t>
            </a:r>
            <a:r>
              <a:rPr lang="en-US" sz="2400" dirty="0" err="1" smtClean="0"/>
              <a:t>cs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COLLEGE:Anna</a:t>
            </a:r>
            <a:r>
              <a:rPr lang="en-US" sz="2400" dirty="0" smtClean="0"/>
              <a:t> </a:t>
            </a:r>
            <a:r>
              <a:rPr lang="en-US" sz="2400" dirty="0" err="1" smtClean="0"/>
              <a:t>Adarsh</a:t>
            </a:r>
            <a:r>
              <a:rPr lang="en-US" sz="2400" dirty="0" smtClean="0"/>
              <a:t> college for women</a:t>
            </a:r>
            <a:endParaRPr lang="en-US" sz="2400" dirty="0"/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341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19</cp:revision>
  <dcterms:created xsi:type="dcterms:W3CDTF">2024-03-29T15:07:22Z</dcterms:created>
  <dcterms:modified xsi:type="dcterms:W3CDTF">2024-08-31T13:26:26Z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