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137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86863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6108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34010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7029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994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6612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238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691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59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0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647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8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5144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62512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4564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8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628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41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6423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4546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380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579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3770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6596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767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6705600" y="1620558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9053" y="0"/>
            <a:ext cx="7629525" cy="11690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457200" y="3205939"/>
            <a:ext cx="92202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. PRADEEPA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NMID:24131040500122022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asanm10424ca39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B.C.A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JAWAHAR . SCIENCE . COLLEGE / 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43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589358">
            <a:off x="2854088" y="1912444"/>
            <a:ext cx="5472086" cy="416709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7987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-85725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747837" y="2696754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2590799" y="2897849"/>
            <a:ext cx="694372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DIGITAL PORTFOLIO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7649132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1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828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599" y="2417629"/>
            <a:ext cx="10972800" cy="923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IN  TODAY’S GENERATION ERA , TRADITONALS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RESUMES ALONE ARE NOT ENOUGH TO SHOW YOUR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SKILLS AND WORK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436993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441007" y="223519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1143001" y="458946"/>
            <a:ext cx="533400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990600" y="2574448"/>
            <a:ext cx="8077200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BRIEF SUMMARY OF MY PROJECT AND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MY WORK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MY PORTFOLIO CONTAINS ( ABOUT ME , SKILLS AND WORK PRESANTATION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MAIN THEME : SHOWCASE MY WORKS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83111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7239000" y="29004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380618" y="2461682"/>
            <a:ext cx="10972800" cy="2154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STUDENTS ( RESUMES , ACADAMIC PROJECT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JOBSEEKERS ( TO SHARE WITH RECRUITERS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FREELENCERS ( TO SHOW CLIENTS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PROFESSIONAL ( TO HIGHLIGHT THERE ACHIVEMENTS )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256489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553200" y="137160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3400660" y="1587826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8000999" y="6567487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81000" y="2438400"/>
            <a:ext cx="6048376" cy="2492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HTML : STRUCTURE ( PAGES , SECTION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CSS : STYLING ( COLORS , LAYOUT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JAVASCRIPT : INTERACTIVITY ( NAVIGATION MENU BAR , VALIDATION AND ANIMINATION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CODE EDITOR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( VS CODE ) AND HOSTING PLATFORM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( GITHUB PAGES )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441431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7086600" y="580694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7467600" y="5031159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3693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SECTION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HOME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PROJECT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SKILLS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CONTACT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MOBILE / DESKTOP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6079850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371600" y="2438400"/>
            <a:ext cx="7848599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NAVIGATION BAR ( WITH SMOOTH SCROOLING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IMAGE DETAILS / HYPER LINK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INTRACTIVE ELEMENTS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1168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32</cp:revision>
  <dcterms:created xsi:type="dcterms:W3CDTF">2024-03-29T15:07:22Z</dcterms:created>
  <dcterms:modified xsi:type="dcterms:W3CDTF">2025-08-29T12:47:01Z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