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 Proposal Document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today's world, cybersecurity has become more important than ever. Creating a CyberArk proposal document can help protect businesses and organizations from emerging threats and provide an extra level of security.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E7E16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98776" y="5567601"/>
            <a:ext cx="19692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spc="-35" kern="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PG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578197"/>
            <a:ext cx="27395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Pradhumna Gupta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50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61749" y="551140"/>
            <a:ext cx="9506903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25"/>
              </a:lnSpc>
              <a:buNone/>
            </a:pPr>
            <a:r>
              <a:rPr lang="en-US" sz="3940" b="1" spc="-1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Current Cybersecurity Landscape &amp; Risks</a:t>
            </a:r>
            <a:endParaRPr lang="en-US" sz="3940" dirty="0"/>
          </a:p>
        </p:txBody>
      </p:sp>
      <p:sp>
        <p:nvSpPr>
          <p:cNvPr id="5" name="Shape 3"/>
          <p:cNvSpPr/>
          <p:nvPr/>
        </p:nvSpPr>
        <p:spPr>
          <a:xfrm>
            <a:off x="2841903" y="2202299"/>
            <a:ext cx="40005" cy="547616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3087053" y="2563773"/>
            <a:ext cx="700445" cy="4000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636758" y="2358628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502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791420" y="2396133"/>
            <a:ext cx="140851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64" dirty="0"/>
          </a:p>
        </p:txBody>
      </p:sp>
      <p:sp>
        <p:nvSpPr>
          <p:cNvPr id="9" name="Text 7"/>
          <p:cNvSpPr/>
          <p:nvPr/>
        </p:nvSpPr>
        <p:spPr>
          <a:xfrm>
            <a:off x="3962638" y="2402443"/>
            <a:ext cx="2966918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Cybersecurity Landscape</a:t>
            </a:r>
            <a:endParaRPr lang="en-US" sz="1970" dirty="0"/>
          </a:p>
        </p:txBody>
      </p:sp>
      <p:sp>
        <p:nvSpPr>
          <p:cNvPr id="10" name="Text 8"/>
          <p:cNvSpPr/>
          <p:nvPr/>
        </p:nvSpPr>
        <p:spPr>
          <a:xfrm>
            <a:off x="3962638" y="2915245"/>
            <a:ext cx="8106013" cy="6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 threats are becoming more advanced and sophisticated. From malware to ransomware, organizations must take proactive measures to protect their digital assets.</a:t>
            </a:r>
            <a:endParaRPr lang="en-US" sz="1576" dirty="0"/>
          </a:p>
        </p:txBody>
      </p:sp>
      <p:sp>
        <p:nvSpPr>
          <p:cNvPr id="11" name="Shape 9"/>
          <p:cNvSpPr/>
          <p:nvPr/>
        </p:nvSpPr>
        <p:spPr>
          <a:xfrm>
            <a:off x="3087053" y="4365069"/>
            <a:ext cx="700445" cy="4000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636758" y="4159925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502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772370" y="4197429"/>
            <a:ext cx="178951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64" dirty="0"/>
          </a:p>
        </p:txBody>
      </p:sp>
      <p:sp>
        <p:nvSpPr>
          <p:cNvPr id="14" name="Text 12"/>
          <p:cNvSpPr/>
          <p:nvPr/>
        </p:nvSpPr>
        <p:spPr>
          <a:xfrm>
            <a:off x="3962638" y="4203740"/>
            <a:ext cx="2646521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Risks &amp; Consequences</a:t>
            </a:r>
            <a:endParaRPr lang="en-US" sz="1970" dirty="0"/>
          </a:p>
        </p:txBody>
      </p:sp>
      <p:sp>
        <p:nvSpPr>
          <p:cNvPr id="15" name="Text 13"/>
          <p:cNvSpPr/>
          <p:nvPr/>
        </p:nvSpPr>
        <p:spPr>
          <a:xfrm>
            <a:off x="3962638" y="4716542"/>
            <a:ext cx="8106013" cy="960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impact of a cyber attack can be devastating - from financial loss to reputational damage. It's crucial to stay ahead of these threats to prevent them from occurring in the first place.</a:t>
            </a:r>
            <a:endParaRPr lang="en-US" sz="1576" dirty="0"/>
          </a:p>
        </p:txBody>
      </p:sp>
      <p:sp>
        <p:nvSpPr>
          <p:cNvPr id="16" name="Shape 14"/>
          <p:cNvSpPr/>
          <p:nvPr/>
        </p:nvSpPr>
        <p:spPr>
          <a:xfrm>
            <a:off x="3087053" y="6438781"/>
            <a:ext cx="700445" cy="4000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636758" y="6233636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502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764750" y="6271141"/>
            <a:ext cx="194191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64" dirty="0"/>
          </a:p>
        </p:txBody>
      </p:sp>
      <p:sp>
        <p:nvSpPr>
          <p:cNvPr id="19" name="Text 17"/>
          <p:cNvSpPr/>
          <p:nvPr/>
        </p:nvSpPr>
        <p:spPr>
          <a:xfrm>
            <a:off x="3962638" y="6277451"/>
            <a:ext cx="2001441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What's at Stake</a:t>
            </a:r>
            <a:endParaRPr lang="en-US" sz="1970" dirty="0"/>
          </a:p>
        </p:txBody>
      </p:sp>
      <p:sp>
        <p:nvSpPr>
          <p:cNvPr id="20" name="Text 18"/>
          <p:cNvSpPr/>
          <p:nvPr/>
        </p:nvSpPr>
        <p:spPr>
          <a:xfrm>
            <a:off x="3962638" y="6790253"/>
            <a:ext cx="8106013" cy="6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Organizations have their reputation and customers' trust at stake, not to mention the risk of huge financial loss if a breach occurs.</a:t>
            </a:r>
            <a:endParaRPr lang="en-US" sz="1576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153"/>
            <a:ext cx="81320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CyberArk's Solutions &amp; Benefits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 offers a variety of solutions to help protect digital assets, including privileged account security, endpoint detection and response, and threat analytics.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implementing CyberArk, organizations can have peace of mind, prevent breaches, lower risk of attack, and reduce overall costs associated with cybersecurity.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CyberArk's intuitive and user-friendly interface makes it easy to navigate and understand. Its dashboard provides real-time information on threats and alert notifications.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336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Discovery of Accounts Across Environment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02700"/>
            <a:ext cx="28669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Phase-Wise Approach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7205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Discovering and securing privileged accounts should be a phased approach, starting with the highest risk accounts and systems.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7205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Requirements for account discovery and management will vary by organization and industry, but CyberArk provides a flexible and customizable solution to meet those needs.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02700"/>
            <a:ext cx="23577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Discovery Process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205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discovery process includes onboarding accounts, configuring auto discovery, and identifying privileged accounts that may have been missed.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96548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Onboarding Accounts &amp; Configuring Auto Discovery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675001" y="3687485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CyberArk's onboarding process is simple and straightforward, with a variety of customization options available.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75001" y="4575929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 discovery can help identify privileged accounts in real time, and can detect changes in accounts or systems that may impact security.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5001" y="546437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 configuration of auto discovery is crucial in order to minimize false positives and ensure the accuracy of results.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16079"/>
            <a:ext cx="101657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Onboarded Accounts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65878"/>
            <a:ext cx="266711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Hygiene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2932271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change passwords and rotate credentials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20528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multi-factor authentication to enhance security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508784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system activity and unusual behavior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22658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 Optimization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6099334" y="3348752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 proper roles and permissions to reduce the risk of accidental misuse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099334" y="4637008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 lateral movement of credentials to prevent unauthorized access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099334" y="5925264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privilege escalation workflows for emergency situations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22658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&amp; Reporting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9805273" y="3348752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compliance with industry regulations and standards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05273" y="4637008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Keep detailed logs and reporting on system activity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05273" y="5525453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regular security audits and risk assessments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6670"/>
            <a:ext cx="80787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Timeline, Objectives, and Goals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5383"/>
            <a:ext cx="10554414" cy="5137547"/>
          </a:xfrm>
          <a:prstGeom prst="roundRect">
            <a:avLst>
              <a:gd name="adj" fmla="val 1946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129195"/>
            <a:ext cx="10526792" cy="20587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270046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Timeline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270046"/>
            <a:ext cx="48152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1: Discovery and onboarding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2: Configuration of auto discovery and system monitoring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3: Best practices implementation and compliance reporting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187904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identify, secure, and monitor privileged accounts across multiple systems and environments, and reduce overall cybersecurity risk.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891213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603206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Goals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032063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minimize exposure to cyber threats, prevent unauthorized access, and reduce the risk of financial and reputational losses.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2023-08-29T08:15:10Z</dcterms:created>
  <dcterms:modified xsi:type="dcterms:W3CDTF">2023-08-29T08:15:10Z</dcterms:modified>
</cp:coreProperties>
</file>