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Sample PPT for Proposal Document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Welcome to this sample PPT for proposal document. Discover how to create a professional and effective presentation for your business proposals!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C0FE49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11781" y="5412105"/>
            <a:ext cx="1981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PG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400556"/>
            <a:ext cx="29946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Pradhumna Gupta</a:t>
            </a:r>
            <a:endParaRPr lang="en-US" sz="2187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5003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Clear Purpose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88744"/>
            <a:ext cx="3370064" cy="2790706"/>
          </a:xfrm>
          <a:prstGeom prst="roundRect">
            <a:avLst>
              <a:gd name="adj" fmla="val 4777"/>
            </a:avLst>
          </a:prstGeom>
          <a:solidFill>
            <a:srgbClr val="39363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080272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Introduce your proposal document and make sure that your audience has a clear understanding of your goals.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88744"/>
            <a:ext cx="3370064" cy="2790706"/>
          </a:xfrm>
          <a:prstGeom prst="roundRect">
            <a:avLst>
              <a:gd name="adj" fmla="val 4777"/>
            </a:avLst>
          </a:prstGeom>
          <a:solidFill>
            <a:srgbClr val="393636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Purpose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080272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Define the purpose and benefits of the proposal document, outlining why your audience should invest time in reading it.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88744"/>
            <a:ext cx="3370064" cy="2790706"/>
          </a:xfrm>
          <a:prstGeom prst="roundRect">
            <a:avLst>
              <a:gd name="adj" fmla="val 4777"/>
            </a:avLst>
          </a:prstGeom>
          <a:solidFill>
            <a:srgbClr val="393636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Contents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080272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 a brief overview of the key topics that the document will cover, and highlight the most important sections.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3715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Design Choices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17586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4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Colors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979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Choose a color palette that matches your branding, and use it consistently throughout the document to reinforce your identity.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17586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Fonts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Select a font or fonts that are easy to read and visually appealing, and use them consistently throughout the document to maintain a professional look.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17586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5991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Include images, graphics, and other visual elements that enhance the content of the proposal, making it more engaging and memorable.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544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93169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39363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715339"/>
            <a:ext cx="2430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Executive Summary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 a brief overview of the proposal, highlighting key points and outlining the benefits to the reader.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93169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393636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71533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Problem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Define the problem that the proposal aims to solve, and explain why it is important for the reader to address it immediately.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393636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Solution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58677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Explain the proposals and how they solve the problem, describing the benefits to the reader and how they can be applied.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393636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Offer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8677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Describe the offer and outline the terms, highlighting the benefits to the reader.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110264" y="602933"/>
            <a:ext cx="6896100" cy="684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93"/>
              </a:lnSpc>
              <a:buNone/>
            </a:pPr>
            <a:r>
              <a:rPr lang="en-US" sz="431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Suggestions for Customizing</a:t>
            </a:r>
            <a:endParaRPr lang="en-US" sz="4314" dirty="0"/>
          </a:p>
        </p:txBody>
      </p:sp>
      <p:sp>
        <p:nvSpPr>
          <p:cNvPr id="5" name="Shape 3"/>
          <p:cNvSpPr/>
          <p:nvPr/>
        </p:nvSpPr>
        <p:spPr>
          <a:xfrm>
            <a:off x="2110264" y="4676299"/>
            <a:ext cx="10409873" cy="43815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6" name="Shape 4"/>
          <p:cNvSpPr/>
          <p:nvPr/>
        </p:nvSpPr>
        <p:spPr>
          <a:xfrm>
            <a:off x="4636056" y="4676299"/>
            <a:ext cx="43815" cy="767001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7" name="Shape 5"/>
          <p:cNvSpPr/>
          <p:nvPr/>
        </p:nvSpPr>
        <p:spPr>
          <a:xfrm>
            <a:off x="4411504" y="4429839"/>
            <a:ext cx="493038" cy="493038"/>
          </a:xfrm>
          <a:prstGeom prst="roundRect">
            <a:avLst>
              <a:gd name="adj" fmla="val 26670"/>
            </a:avLst>
          </a:prstGeom>
          <a:solidFill>
            <a:srgbClr val="393636"/>
          </a:solidFill>
          <a:ln/>
        </p:spPr>
      </p:sp>
      <p:sp>
        <p:nvSpPr>
          <p:cNvPr id="8" name="Text 6"/>
          <p:cNvSpPr/>
          <p:nvPr/>
        </p:nvSpPr>
        <p:spPr>
          <a:xfrm>
            <a:off x="4589383" y="4470916"/>
            <a:ext cx="137160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6"/>
              </a:lnSpc>
              <a:buNone/>
            </a:pPr>
            <a:r>
              <a:rPr lang="en-US" sz="258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588" dirty="0"/>
          </a:p>
        </p:txBody>
      </p:sp>
      <p:sp>
        <p:nvSpPr>
          <p:cNvPr id="9" name="Text 7"/>
          <p:cNvSpPr/>
          <p:nvPr/>
        </p:nvSpPr>
        <p:spPr>
          <a:xfrm>
            <a:off x="3562231" y="5662493"/>
            <a:ext cx="2191464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96"/>
              </a:lnSpc>
              <a:buNone/>
            </a:pPr>
            <a:r>
              <a:rPr lang="en-US" sz="215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 Branding</a:t>
            </a:r>
            <a:endParaRPr lang="en-US" sz="2157" dirty="0"/>
          </a:p>
        </p:txBody>
      </p:sp>
      <p:sp>
        <p:nvSpPr>
          <p:cNvPr id="10" name="Text 8"/>
          <p:cNvSpPr/>
          <p:nvPr/>
        </p:nvSpPr>
        <p:spPr>
          <a:xfrm>
            <a:off x="2329339" y="6223992"/>
            <a:ext cx="4657249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61"/>
              </a:lnSpc>
              <a:buNone/>
            </a:pPr>
            <a:r>
              <a:rPr lang="en-US" sz="172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 your own logo and graphics to the presentation to truly make it your own and unique. This can help grab attention and make your presentation more memorable.</a:t>
            </a:r>
            <a:endParaRPr lang="en-US" sz="1726" dirty="0"/>
          </a:p>
        </p:txBody>
      </p:sp>
      <p:sp>
        <p:nvSpPr>
          <p:cNvPr id="11" name="Shape 9"/>
          <p:cNvSpPr/>
          <p:nvPr/>
        </p:nvSpPr>
        <p:spPr>
          <a:xfrm>
            <a:off x="7293293" y="3909298"/>
            <a:ext cx="43815" cy="767001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8741" y="4429839"/>
            <a:ext cx="493038" cy="493038"/>
          </a:xfrm>
          <a:prstGeom prst="roundRect">
            <a:avLst>
              <a:gd name="adj" fmla="val 26670"/>
            </a:avLst>
          </a:prstGeom>
          <a:solidFill>
            <a:srgbClr val="393636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60" y="4470916"/>
            <a:ext cx="182880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6"/>
              </a:lnSpc>
              <a:buNone/>
            </a:pPr>
            <a:r>
              <a:rPr lang="en-US" sz="258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588" dirty="0"/>
          </a:p>
        </p:txBody>
      </p:sp>
      <p:sp>
        <p:nvSpPr>
          <p:cNvPr id="14" name="Text 12"/>
          <p:cNvSpPr/>
          <p:nvPr/>
        </p:nvSpPr>
        <p:spPr>
          <a:xfrm>
            <a:off x="6096000" y="1726049"/>
            <a:ext cx="2438400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96"/>
              </a:lnSpc>
              <a:buNone/>
            </a:pPr>
            <a:r>
              <a:rPr lang="en-US" sz="215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Targeted Sales Copy</a:t>
            </a:r>
            <a:endParaRPr lang="en-US" sz="2157" dirty="0"/>
          </a:p>
        </p:txBody>
      </p:sp>
      <p:sp>
        <p:nvSpPr>
          <p:cNvPr id="15" name="Text 13"/>
          <p:cNvSpPr/>
          <p:nvPr/>
        </p:nvSpPr>
        <p:spPr>
          <a:xfrm>
            <a:off x="4986576" y="2287548"/>
            <a:ext cx="4657249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61"/>
              </a:lnSpc>
              <a:buNone/>
            </a:pPr>
            <a:r>
              <a:rPr lang="en-US" sz="172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Modify the sales copy to hone in on the specific concerns or issues of your audience to make the presentation more relevant to them and improve engagement.</a:t>
            </a:r>
            <a:endParaRPr lang="en-US" sz="1726" dirty="0"/>
          </a:p>
        </p:txBody>
      </p:sp>
      <p:sp>
        <p:nvSpPr>
          <p:cNvPr id="16" name="Shape 14"/>
          <p:cNvSpPr/>
          <p:nvPr/>
        </p:nvSpPr>
        <p:spPr>
          <a:xfrm>
            <a:off x="9950529" y="4676299"/>
            <a:ext cx="43815" cy="767001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7" name="Shape 15"/>
          <p:cNvSpPr/>
          <p:nvPr/>
        </p:nvSpPr>
        <p:spPr>
          <a:xfrm>
            <a:off x="9725977" y="4429839"/>
            <a:ext cx="493038" cy="493038"/>
          </a:xfrm>
          <a:prstGeom prst="roundRect">
            <a:avLst>
              <a:gd name="adj" fmla="val 26670"/>
            </a:avLst>
          </a:prstGeom>
          <a:solidFill>
            <a:srgbClr val="393636"/>
          </a:solidFill>
          <a:ln/>
        </p:spPr>
      </p:sp>
      <p:sp>
        <p:nvSpPr>
          <p:cNvPr id="18" name="Text 16"/>
          <p:cNvSpPr/>
          <p:nvPr/>
        </p:nvSpPr>
        <p:spPr>
          <a:xfrm>
            <a:off x="9880997" y="4470916"/>
            <a:ext cx="182880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6"/>
              </a:lnSpc>
              <a:buNone/>
            </a:pPr>
            <a:r>
              <a:rPr lang="en-US" sz="258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588" dirty="0"/>
          </a:p>
        </p:txBody>
      </p:sp>
      <p:sp>
        <p:nvSpPr>
          <p:cNvPr id="19" name="Text 17"/>
          <p:cNvSpPr/>
          <p:nvPr/>
        </p:nvSpPr>
        <p:spPr>
          <a:xfrm>
            <a:off x="8250317" y="5662493"/>
            <a:ext cx="3444240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96"/>
              </a:lnSpc>
              <a:buNone/>
            </a:pPr>
            <a:r>
              <a:rPr lang="en-US" sz="215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Integrating Video and Audio</a:t>
            </a:r>
            <a:endParaRPr lang="en-US" sz="2157" dirty="0"/>
          </a:p>
        </p:txBody>
      </p:sp>
      <p:sp>
        <p:nvSpPr>
          <p:cNvPr id="20" name="Text 18"/>
          <p:cNvSpPr/>
          <p:nvPr/>
        </p:nvSpPr>
        <p:spPr>
          <a:xfrm>
            <a:off x="7643813" y="6223992"/>
            <a:ext cx="4657249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61"/>
              </a:lnSpc>
              <a:buNone/>
            </a:pPr>
            <a:r>
              <a:rPr lang="en-US" sz="172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You can add extra appeal by including multimedia elements such as audio clips and video recordings. These will also help keep your audience more engaged.</a:t>
            </a:r>
            <a:endParaRPr lang="en-US" sz="1726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280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Tips for Delivery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340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6" name="Text 4"/>
          <p:cNvSpPr/>
          <p:nvPr/>
        </p:nvSpPr>
        <p:spPr>
          <a:xfrm>
            <a:off x="2215515" y="3675698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10345"/>
            <a:ext cx="2647950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Speak Clearly and Confidently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🎤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642128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Practice your delivery so that you feel confident and speak clearly. This will improve the audience's understanding and make it easier for them to focus on the content.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6340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0" name="Text 8"/>
          <p:cNvSpPr/>
          <p:nvPr/>
        </p:nvSpPr>
        <p:spPr>
          <a:xfrm>
            <a:off x="5784890" y="367569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710345"/>
            <a:ext cx="2647950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Engaging Visuals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👀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64212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Incorporate visual aids such as images and graphs to illustrate your points and keep your audience interested.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6340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4" name="Text 12"/>
          <p:cNvSpPr/>
          <p:nvPr/>
        </p:nvSpPr>
        <p:spPr>
          <a:xfrm>
            <a:off x="9380934" y="367569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710345"/>
            <a:ext cx="2293620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Keep It Concise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⏱️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294942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 respectful of your audience's time by keeping your presentation concise. Focus only on the most important points and leave out unnecessary information.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37460"/>
            <a:ext cx="6583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8725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Recap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425910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Summarize the main points that you have covered in the presentation, reminding the audience of the key benefits of your proposal document.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78725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Call to Action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425910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Conclude with a strong call to action, urging your audience to take the next step, whether it's to sign a contract or learn more about your proposal.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2023-08-29T08:19:39Z</dcterms:created>
  <dcterms:modified xsi:type="dcterms:W3CDTF">2023-08-29T08:19:39Z</dcterms:modified>
</cp:coreProperties>
</file>