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840349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a Secure Environment with CyberArk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673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CyberArk's privileged access management solutions can help safeguard your critical assets by securing privileged accounts and credentials, reducing your attack surface and mitigating risks.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98932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6C02FF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398776" y="5984200"/>
            <a:ext cx="19692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spc="-35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PG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994797"/>
            <a:ext cx="27395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Pradhumna Gupta</a:t>
            </a:r>
            <a:endParaRPr lang="en-US" sz="2187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09531"/>
            <a:ext cx="58298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Discovery of Accounts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584388"/>
            <a:ext cx="28669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Phase-Wise Approach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phased approach includes a detailed inventory of accounts, account classification, and prioritization based on criticality.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5845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Requirements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We'll need access to all systems and applications, network diagrams, and host information to discover accounts.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59819"/>
            <a:ext cx="83483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Onboarding and Auto-Discovery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Onboarding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48269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use a combination of manual and automated processes to onboard accounts, following best practices for account creation and control.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09618"/>
            <a:ext cx="46730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Auto-Discovery Configuration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24826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configure CyberArk to automatically discover new accounts and prevent the creation of unsecured accounts with a centralized platform for credential management.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30116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Password Management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enforce strong password policies, regular password rotation and use of multi-factor authentication.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3479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Role-Based Access Control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limit user access with role-based access control, using the principle of least privilege.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4325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Activity Monitoring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continuously monitor the activity of privileged users and alerts are raised if any unauthorized attempts are made.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Reviews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conduct reviews of user access and audit trails on a regular basis to ensure compliance with both internal and external regulations.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63679"/>
            <a:ext cx="75877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Securing Privileged Accounts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00239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6968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Account Password Management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3511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secure privileged account passwords with a vault. Passwords are rotated frequently and checked for compliance with organization-wide policies.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00239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7087"/>
            <a:ext cx="31002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Analysis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86444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monitor and analyze privileged account activity to identify unusual behavior and stop potential breaches.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00239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708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Control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8644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control access to privileged accounts based on the user's role and assign granular permissions to determine scope of access.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692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10264" y="602933"/>
            <a:ext cx="4931569" cy="6848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93"/>
              </a:lnSpc>
              <a:buNone/>
            </a:pPr>
            <a:r>
              <a:rPr lang="en-US" sz="4314" b="1" spc="-12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 Solutions</a:t>
            </a:r>
            <a:endParaRPr lang="en-US" sz="4314" dirty="0"/>
          </a:p>
        </p:txBody>
      </p:sp>
      <p:sp>
        <p:nvSpPr>
          <p:cNvPr id="5" name="Shape 3"/>
          <p:cNvSpPr/>
          <p:nvPr/>
        </p:nvSpPr>
        <p:spPr>
          <a:xfrm>
            <a:off x="2110264" y="4676299"/>
            <a:ext cx="10409873" cy="43815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4636056" y="4676299"/>
            <a:ext cx="43815" cy="76700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4411504" y="4429839"/>
            <a:ext cx="493038" cy="493038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576286" y="4470916"/>
            <a:ext cx="163354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588" dirty="0"/>
          </a:p>
        </p:txBody>
      </p:sp>
      <p:sp>
        <p:nvSpPr>
          <p:cNvPr id="9" name="Text 7"/>
          <p:cNvSpPr/>
          <p:nvPr/>
        </p:nvSpPr>
        <p:spPr>
          <a:xfrm>
            <a:off x="2939772" y="5662493"/>
            <a:ext cx="3436382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Endpoint Privilege Manager</a:t>
            </a:r>
            <a:endParaRPr lang="en-US" sz="2157" dirty="0"/>
          </a:p>
        </p:txBody>
      </p:sp>
      <p:sp>
        <p:nvSpPr>
          <p:cNvPr id="10" name="Text 8"/>
          <p:cNvSpPr/>
          <p:nvPr/>
        </p:nvSpPr>
        <p:spPr>
          <a:xfrm>
            <a:off x="2329339" y="6223992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Securely manage local administrative privileges and control applications on Windows, Mac, and Linux workstations, servers and point-of-sale systems.</a:t>
            </a:r>
            <a:endParaRPr lang="en-US" sz="1726" dirty="0"/>
          </a:p>
        </p:txBody>
      </p:sp>
      <p:sp>
        <p:nvSpPr>
          <p:cNvPr id="11" name="Shape 9"/>
          <p:cNvSpPr/>
          <p:nvPr/>
        </p:nvSpPr>
        <p:spPr>
          <a:xfrm>
            <a:off x="7293293" y="3909298"/>
            <a:ext cx="43815" cy="76700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8741" y="4429839"/>
            <a:ext cx="493038" cy="493038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8283" y="4470916"/>
            <a:ext cx="193834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588" dirty="0"/>
          </a:p>
        </p:txBody>
      </p:sp>
      <p:sp>
        <p:nvSpPr>
          <p:cNvPr id="14" name="Text 12"/>
          <p:cNvSpPr/>
          <p:nvPr/>
        </p:nvSpPr>
        <p:spPr>
          <a:xfrm>
            <a:off x="6219468" y="1726049"/>
            <a:ext cx="219146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Conjur</a:t>
            </a:r>
            <a:endParaRPr lang="en-US" sz="2157" dirty="0"/>
          </a:p>
        </p:txBody>
      </p:sp>
      <p:sp>
        <p:nvSpPr>
          <p:cNvPr id="15" name="Text 13"/>
          <p:cNvSpPr/>
          <p:nvPr/>
        </p:nvSpPr>
        <p:spPr>
          <a:xfrm>
            <a:off x="4986576" y="2287548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Cloud-native security for DevOps teams providing secrets management, machine identity, and application-to-application authorization.</a:t>
            </a:r>
            <a:endParaRPr lang="en-US" sz="1726" dirty="0"/>
          </a:p>
        </p:txBody>
      </p:sp>
      <p:sp>
        <p:nvSpPr>
          <p:cNvPr id="16" name="Shape 14"/>
          <p:cNvSpPr/>
          <p:nvPr/>
        </p:nvSpPr>
        <p:spPr>
          <a:xfrm>
            <a:off x="9950529" y="4676299"/>
            <a:ext cx="43815" cy="767001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9725977" y="4429839"/>
            <a:ext cx="493038" cy="493038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3692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67900" y="4470916"/>
            <a:ext cx="209074" cy="4108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6"/>
              </a:lnSpc>
              <a:buNone/>
            </a:pPr>
            <a:r>
              <a:rPr lang="en-US" sz="2588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588" dirty="0"/>
          </a:p>
        </p:txBody>
      </p:sp>
      <p:sp>
        <p:nvSpPr>
          <p:cNvPr id="19" name="Text 17"/>
          <p:cNvSpPr/>
          <p:nvPr/>
        </p:nvSpPr>
        <p:spPr>
          <a:xfrm>
            <a:off x="7977545" y="5662493"/>
            <a:ext cx="3989665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b="1" spc="-6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Privileged Access Security</a:t>
            </a:r>
            <a:endParaRPr lang="en-US" sz="2157" dirty="0"/>
          </a:p>
        </p:txBody>
      </p:sp>
      <p:sp>
        <p:nvSpPr>
          <p:cNvPr id="20" name="Text 18"/>
          <p:cNvSpPr/>
          <p:nvPr/>
        </p:nvSpPr>
        <p:spPr>
          <a:xfrm>
            <a:off x="7643813" y="6223992"/>
            <a:ext cx="4657249" cy="1402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61"/>
              </a:lnSpc>
              <a:buNone/>
            </a:pPr>
            <a:r>
              <a:rPr lang="en-US" sz="1726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integrated solution for advanced threat protection, enterprise-wide policy and compliance management, and privileged access governance.</a:t>
            </a:r>
            <a:endParaRPr lang="en-US" sz="1726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96177"/>
            <a:ext cx="87937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Studies and Success Stories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45976"/>
            <a:ext cx="30866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 Provider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68462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 helped this healthcare provider provide secure access to patient data, reduce risk, and ensure compliance with HIPAA regulations.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045976"/>
            <a:ext cx="28147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Services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68462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 helped this financial services firm protect their sensitive customer information, comply with regulatory requirements, and reduce their attack surface.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045976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Manufacturer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10110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CyberArk helped this global manufacturer improve operational efficiency, reduce cybersecurity costs, and strengthen their cybersecurity posture.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782128"/>
            <a:ext cx="6944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9833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02502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0596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629025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privileged account access is essential for organizations. CyberArk provides a comprehensive solution for securing those assets and reducing risk.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504" y="5132665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5167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736669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 CyberArk to learn how we can help you protect your critical assets, reduce your risk, and achieve compliance with regulations.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2023-08-29T07:39:32Z</dcterms:created>
  <dcterms:modified xsi:type="dcterms:W3CDTF">2023-08-29T07:39:32Z</dcterms:modified>
</cp:coreProperties>
</file>