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52" d="100"/>
          <a:sy n="52" d="100"/>
        </p:scale>
        <p:origin x="898" y="4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35" name="Picture 34" descr="A person smiling at camera&#10;&#10;Description automatically generated">
            <a:extLst>
              <a:ext uri="{FF2B5EF4-FFF2-40B4-BE49-F238E27FC236}">
                <a16:creationId xmlns:a16="http://schemas.microsoft.com/office/drawing/2014/main" id="{6F2FD6FB-DEC6-3A70-BE87-344E521B3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6200" y="4029075"/>
            <a:ext cx="1981200" cy="2053506"/>
          </a:xfrm>
          <a:prstGeom prst="rect">
            <a:avLst/>
          </a:prstGeom>
        </p:spPr>
      </p:pic>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rotWithShape="1">
          <a:blip r:embed="rId6"/>
          <a:srcRect l="47675" t="31303" r="28575" b="26474"/>
          <a:stretch/>
        </p:blipFill>
        <p:spPr>
          <a:xfrm>
            <a:off x="11487150" y="7004050"/>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Pradhyum Upadhyay </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Madhavi Singh</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Mansi Verma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55C01410-C174-86E5-12D2-2C508B7A74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09311" y="1099755"/>
            <a:ext cx="2015723" cy="2015723"/>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553</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pradhyum uoadhyay</cp:lastModifiedBy>
  <cp:revision>16</cp:revision>
  <dcterms:created xsi:type="dcterms:W3CDTF">2006-08-16T00:00:00Z</dcterms:created>
  <dcterms:modified xsi:type="dcterms:W3CDTF">2024-02-15T17:31:46Z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