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erriweather Light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pen Sans SemiBold"/>
      <p:regular r:id="rId31"/>
      <p:bold r:id="rId32"/>
      <p:italic r:id="rId33"/>
      <p:boldItalic r:id="rId34"/>
    </p:embeddedFont>
    <p:embeddedFont>
      <p:font typeface="Vidaloka"/>
      <p:regular r:id="rId35"/>
    </p:embeddedFont>
    <p:embeddedFont>
      <p:font typeface="Russo One"/>
      <p:regular r:id="rId36"/>
    </p:embeddedFont>
    <p:embeddedFont>
      <p:font typeface="Mako"/>
      <p:regular r:id="rId37"/>
    </p:embeddedFont>
    <p:embeddedFont>
      <p:font typeface="Crimson Tex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italic.fntdata"/><Relationship Id="rId42" Type="http://schemas.openxmlformats.org/officeDocument/2006/relationships/font" Target="fonts/OpenSans-regular.fntdata"/><Relationship Id="rId41" Type="http://schemas.openxmlformats.org/officeDocument/2006/relationships/font" Target="fonts/CrimsonText-boldItalic.fntdata"/><Relationship Id="rId44" Type="http://schemas.openxmlformats.org/officeDocument/2006/relationships/font" Target="fonts/OpenSans-italic.fntdata"/><Relationship Id="rId43" Type="http://schemas.openxmlformats.org/officeDocument/2006/relationships/font" Target="fonts/OpenSans-bold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regular.fntdata"/><Relationship Id="rId30" Type="http://schemas.openxmlformats.org/officeDocument/2006/relationships/font" Target="fonts/Montserrat-boldItalic.fntdata"/><Relationship Id="rId33" Type="http://schemas.openxmlformats.org/officeDocument/2006/relationships/font" Target="fonts/OpenSansSemiBold-italic.fntdata"/><Relationship Id="rId32" Type="http://schemas.openxmlformats.org/officeDocument/2006/relationships/font" Target="fonts/OpenSansSemiBold-bold.fntdata"/><Relationship Id="rId35" Type="http://schemas.openxmlformats.org/officeDocument/2006/relationships/font" Target="fonts/Vidaloka-regular.fntdata"/><Relationship Id="rId34" Type="http://schemas.openxmlformats.org/officeDocument/2006/relationships/font" Target="fonts/OpenSansSemiBold-boldItalic.fntdata"/><Relationship Id="rId37" Type="http://schemas.openxmlformats.org/officeDocument/2006/relationships/font" Target="fonts/Mako-regular.fntdata"/><Relationship Id="rId36" Type="http://schemas.openxmlformats.org/officeDocument/2006/relationships/font" Target="fonts/RussoOne-regular.fntdata"/><Relationship Id="rId39" Type="http://schemas.openxmlformats.org/officeDocument/2006/relationships/font" Target="fonts/CrimsonText-bold.fntdata"/><Relationship Id="rId38" Type="http://schemas.openxmlformats.org/officeDocument/2006/relationships/font" Target="fonts/CrimsonTex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erriweatherLight-bold.fntdata"/><Relationship Id="rId23" Type="http://schemas.openxmlformats.org/officeDocument/2006/relationships/font" Target="fonts/MerriweatherLight-regular.fntdata"/><Relationship Id="rId26" Type="http://schemas.openxmlformats.org/officeDocument/2006/relationships/font" Target="fonts/MerriweatherLight-boldItalic.fntdata"/><Relationship Id="rId25" Type="http://schemas.openxmlformats.org/officeDocument/2006/relationships/font" Target="fonts/MerriweatherLight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29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5aad17dc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5aad17dc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07a9a8b4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07a9a8b4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cc7554a04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cc7554a04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cf7a3c50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cf7a3c50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7aaa41f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7aaa41f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cc7554a04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cc7554a04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f905ae33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f905ae33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c7554a04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c7554a04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f905ae33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f905ae33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5aad17d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05aad17d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5aad17d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5aad17d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2138300" y="284925"/>
            <a:ext cx="4867500" cy="15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Minor Project On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 Organizing System(EOS)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 Digital platform for Organizing Events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1871925"/>
            <a:ext cx="70641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1" sz="1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Sameer Bhatt | Mamata Pant | Ravi Bhatt | Roshan Bhatt</a:t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Late Er. Bhim Bdr Pun</a:t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Far Western University</a:t>
            </a:r>
            <a:endParaRPr b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School of Engineering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Kanchanpur, Nepal</a:t>
            </a:r>
            <a:endParaRPr b="1"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 txBox="1"/>
          <p:nvPr>
            <p:ph idx="1" type="subTitle"/>
          </p:nvPr>
        </p:nvSpPr>
        <p:spPr>
          <a:xfrm>
            <a:off x="2299500" y="555184"/>
            <a:ext cx="45450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R4: Admin Panel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Admin can add a manager, main event, sub-event also.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Main event, sub-event, manager.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Add successfully in the database.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system will add selected data into the database.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4"/>
          <p:cNvSpPr txBox="1"/>
          <p:nvPr>
            <p:ph type="title"/>
          </p:nvPr>
        </p:nvSpPr>
        <p:spPr>
          <a:xfrm>
            <a:off x="3158713" y="292225"/>
            <a:ext cx="28266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Flowchart</a:t>
            </a:r>
            <a:endParaRPr sz="4000"/>
          </a:p>
        </p:txBody>
      </p:sp>
      <p:pic>
        <p:nvPicPr>
          <p:cNvPr id="545" name="Google Shape;5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288" y="979050"/>
            <a:ext cx="6003426" cy="38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/>
          <p:nvPr>
            <p:ph type="title"/>
          </p:nvPr>
        </p:nvSpPr>
        <p:spPr>
          <a:xfrm>
            <a:off x="2488350" y="350050"/>
            <a:ext cx="41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the Project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79" name="Google Shape;479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55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3403800" y="1677225"/>
            <a:ext cx="25143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 of EOS</a:t>
            </a:r>
            <a:endParaRPr/>
          </a:p>
        </p:txBody>
      </p:sp>
      <p:sp>
        <p:nvSpPr>
          <p:cNvPr id="483" name="Google Shape;483;p55"/>
          <p:cNvSpPr txBox="1"/>
          <p:nvPr>
            <p:ph idx="6" type="title"/>
          </p:nvPr>
        </p:nvSpPr>
        <p:spPr>
          <a:xfrm>
            <a:off x="6087600" y="1677225"/>
            <a:ext cx="27309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484" name="Google Shape;484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5" name="Google Shape;485;p55"/>
          <p:cNvSpPr txBox="1"/>
          <p:nvPr>
            <p:ph idx="9" type="title"/>
          </p:nvPr>
        </p:nvSpPr>
        <p:spPr>
          <a:xfrm>
            <a:off x="226500" y="3313575"/>
            <a:ext cx="28299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2856700" y="3342800"/>
            <a:ext cx="3185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Requirement</a:t>
            </a:r>
            <a:endParaRPr/>
          </a:p>
        </p:txBody>
      </p:sp>
      <p:sp>
        <p:nvSpPr>
          <p:cNvPr id="487" name="Google Shape;487;p55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55"/>
          <p:cNvSpPr txBox="1"/>
          <p:nvPr>
            <p:ph idx="18" type="title"/>
          </p:nvPr>
        </p:nvSpPr>
        <p:spPr>
          <a:xfrm>
            <a:off x="5823100" y="3342800"/>
            <a:ext cx="34890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</a:t>
            </a:r>
            <a:endParaRPr/>
          </a:p>
        </p:txBody>
      </p:sp>
      <p:sp>
        <p:nvSpPr>
          <p:cNvPr id="489" name="Google Shape;489;p55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0" name="Google Shape;490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1002025" y="445025"/>
            <a:ext cx="783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Introduction to  Event Organizing System(EOS)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our event organizing system, simplifies planning by providing seamless coordination between event hosts and participants.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its user-friendly design,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allows users to effortlessly manage and book events in just a few clicks.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ensures real-time updates, making communication and event tracking smooth for organizers and attendees alike.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caters to a variety of events, from corporate meetings to social gatherings, ensuring flexibility for all users.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with scalability in mind, Eventzo grows with your needs, handling multiple events and participants efficiently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>
            <p:ph type="title"/>
          </p:nvPr>
        </p:nvSpPr>
        <p:spPr>
          <a:xfrm>
            <a:off x="2330125" y="4118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EOS</a:t>
            </a:r>
            <a:endParaRPr/>
          </a:p>
        </p:txBody>
      </p:sp>
      <p:sp>
        <p:nvSpPr>
          <p:cNvPr id="502" name="Google Shape;502;p57"/>
          <p:cNvSpPr txBox="1"/>
          <p:nvPr>
            <p:ph idx="1" type="subTitle"/>
          </p:nvPr>
        </p:nvSpPr>
        <p:spPr>
          <a:xfrm>
            <a:off x="1538100" y="1052401"/>
            <a:ext cx="64329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1. Streamline Event Management: To provide a centralized platform for managing event details, user registrations, and logistics efficiently.</a:t>
            </a:r>
            <a:endParaRPr sz="13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2. Enhance User Experience: To offer a user-friendly interface that simplifies event creation, registration, and participation for both organizers and attendees.</a:t>
            </a:r>
            <a:endParaRPr sz="13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3. Ensure Real-Time Communication: To enable seamless communication between event organizers and participants for updates, notifications, and event-related information.</a:t>
            </a:r>
            <a:endParaRPr sz="13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4. Improve Resource Allocation: To optimize the use of resources like venues, materials, and personnel by automating key logistical processes.</a:t>
            </a:r>
            <a:endParaRPr sz="13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5. Increase Event Engagement: To maximize user interaction and engagement by providing personalized event recommendations and smooth participation experiences.</a:t>
            </a:r>
            <a:endParaRPr sz="13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8"/>
          <p:cNvSpPr txBox="1"/>
          <p:nvPr>
            <p:ph type="title"/>
          </p:nvPr>
        </p:nvSpPr>
        <p:spPr>
          <a:xfrm>
            <a:off x="941000" y="6878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08" name="Google Shape;508;p58"/>
          <p:cNvSpPr txBox="1"/>
          <p:nvPr>
            <p:ph idx="1" type="subTitle"/>
          </p:nvPr>
        </p:nvSpPr>
        <p:spPr>
          <a:xfrm>
            <a:off x="692600" y="1449400"/>
            <a:ext cx="54582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Events Diversity and Purpose</a:t>
            </a:r>
            <a:endParaRPr sz="19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Quality in Event Management</a:t>
            </a:r>
            <a:endParaRPr sz="19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Strategic Significance of Events</a:t>
            </a:r>
            <a:endParaRPr sz="19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Challenges of Manual Systems</a:t>
            </a:r>
            <a:endParaRPr sz="19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Technology Solutions</a:t>
            </a:r>
            <a:endParaRPr sz="19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89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95"/>
              <a:buFont typeface="Arial"/>
              <a:buChar char="●"/>
            </a:pPr>
            <a:r>
              <a:rPr lang="en" sz="1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Value Proposition of Online System  </a:t>
            </a:r>
            <a:r>
              <a:rPr lang="en" sz="1795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23">
              <a:solidFill>
                <a:srgbClr val="5FCB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623">
              <a:solidFill>
                <a:srgbClr val="5FCB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895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895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623">
              <a:solidFill>
                <a:srgbClr val="5FCB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27706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514" name="Google Shape;514;p59"/>
          <p:cNvSpPr txBox="1"/>
          <p:nvPr/>
        </p:nvSpPr>
        <p:spPr>
          <a:xfrm>
            <a:off x="51150" y="1725200"/>
            <a:ext cx="27252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8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Feasibility</a:t>
            </a:r>
            <a:endParaRPr b="1" sz="1608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 of the proposed system depends on its various users.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User-types: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➢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➢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15" name="Google Shape;515;p59"/>
          <p:cNvSpPr txBox="1"/>
          <p:nvPr/>
        </p:nvSpPr>
        <p:spPr>
          <a:xfrm>
            <a:off x="2776350" y="1692825"/>
            <a:ext cx="39381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8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</a:t>
            </a:r>
            <a:r>
              <a:rPr b="1" lang="en" sz="1608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Feasibility</a:t>
            </a:r>
            <a:endParaRPr b="1" sz="1608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interface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59"/>
          <p:cNvSpPr txBox="1"/>
          <p:nvPr/>
        </p:nvSpPr>
        <p:spPr>
          <a:xfrm>
            <a:off x="5918550" y="1725200"/>
            <a:ext cx="27252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8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Economical</a:t>
            </a:r>
            <a:r>
              <a:rPr b="1" lang="en" sz="1608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Feasibility</a:t>
            </a:r>
            <a:endParaRPr b="1" sz="1608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Cost-Benefit Analysis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Development Costs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Expenses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Streams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Sustainability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Informed decision</a:t>
            </a:r>
            <a:endParaRPr sz="17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 txBox="1"/>
          <p:nvPr>
            <p:ph idx="1" type="subTitle"/>
          </p:nvPr>
        </p:nvSpPr>
        <p:spPr>
          <a:xfrm>
            <a:off x="938775" y="1711225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Hardware: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Laptop/PC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Internet Connection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Backup and Storage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2" name="Google Shape;522;p6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523" name="Google Shape;523;p60"/>
          <p:cNvSpPr txBox="1"/>
          <p:nvPr>
            <p:ph idx="1" type="subTitle"/>
          </p:nvPr>
        </p:nvSpPr>
        <p:spPr>
          <a:xfrm>
            <a:off x="4352025" y="1711225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Software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FrontEnd Development: HTML, CSS, JS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BackEnd Development: PHP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Operating System: Linux, Windows, Mac 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Version control system: Git(for managing code collaboratively)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>
            <p:ph type="title"/>
          </p:nvPr>
        </p:nvSpPr>
        <p:spPr>
          <a:xfrm>
            <a:off x="2367475" y="396225"/>
            <a:ext cx="4763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5500"/>
              <a:t>Functional Requirement</a:t>
            </a:r>
            <a:endParaRPr baseline="30000" sz="5500"/>
          </a:p>
        </p:txBody>
      </p:sp>
      <p:sp>
        <p:nvSpPr>
          <p:cNvPr id="529" name="Google Shape;529;p61"/>
          <p:cNvSpPr txBox="1"/>
          <p:nvPr>
            <p:ph idx="1" type="subTitle"/>
          </p:nvPr>
        </p:nvSpPr>
        <p:spPr>
          <a:xfrm>
            <a:off x="1690675" y="1094475"/>
            <a:ext cx="61170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R1: Registration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enter into this App, the user has to register first. Requirements of registration are first name, last name, username, email-id, password, confirm password, etc.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User Details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Filled Registration Details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User details are checked with the database. Password constraints are checked as per validation.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R2: User Login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system provides a facility to log into the system.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Enter username and password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User Profile Page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system will check the input of the user, and if valid, the login is done. Otherwise, the user will be asked to re-enter the username and password.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2"/>
          <p:cNvSpPr txBox="1"/>
          <p:nvPr>
            <p:ph idx="1" type="subTitle"/>
          </p:nvPr>
        </p:nvSpPr>
        <p:spPr>
          <a:xfrm>
            <a:off x="2291400" y="358803"/>
            <a:ext cx="4561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R3: Select the event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user can select the event 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Main event, Sub event, Enrollment number.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Event selected successfully and see the details.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system will add selected data into database.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R4: Forgot Password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user can send reset link to the email and reset the password.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Email ID.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Reset link to Email ID.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By reset link we can easily change the password and store in the database.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