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B0A2-72BD-458C-83C5-A6F52370288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355-C832-4896-A313-C63EDC4B6E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B0A2-72BD-458C-83C5-A6F52370288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355-C832-4896-A313-C63EDC4B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8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B0A2-72BD-458C-83C5-A6F52370288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355-C832-4896-A313-C63EDC4B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7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B0A2-72BD-458C-83C5-A6F52370288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355-C832-4896-A313-C63EDC4B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0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B0A2-72BD-458C-83C5-A6F52370288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355-C832-4896-A313-C63EDC4B6E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7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B0A2-72BD-458C-83C5-A6F52370288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355-C832-4896-A313-C63EDC4B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B0A2-72BD-458C-83C5-A6F52370288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355-C832-4896-A313-C63EDC4B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B0A2-72BD-458C-83C5-A6F52370288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355-C832-4896-A313-C63EDC4B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B0A2-72BD-458C-83C5-A6F52370288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355-C832-4896-A313-C63EDC4B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62B0A2-72BD-458C-83C5-A6F52370288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8A355-C832-4896-A313-C63EDC4B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B0A2-72BD-458C-83C5-A6F52370288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355-C832-4896-A313-C63EDC4B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2B0A2-72BD-458C-83C5-A6F52370288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38A355-C832-4896-A313-C63EDC4B6E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8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5118-20CE-4451-BD6F-4DA2370C7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BC32D-876C-4281-A9A2-B772CB20D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413393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41B8-56E1-4D79-B561-CC175291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Retrofit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67FD-FECC-43EB-AAFB-01C9DE82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3. Retrofit Instance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B6D29-DAFE-445C-87A8-822CA579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716696"/>
            <a:ext cx="8629650" cy="25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7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41B8-56E1-4D79-B561-CC175291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Retrofit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67FD-FECC-43EB-AAFB-01C9DE82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Making a request</a:t>
            </a:r>
          </a:p>
          <a:p>
            <a:endParaRPr lang="en-US" sz="3200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0F06F-B1A9-498B-B968-EB4A67E0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78625"/>
            <a:ext cx="9997440" cy="41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7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41B8-56E1-4D79-B561-CC175291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Retrofit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67FD-FECC-43EB-AAFB-01C9DE82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/>
          </a:p>
          <a:p>
            <a:endParaRPr lang="en-US" sz="3200" b="1" dirty="0"/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C95EB-9486-4589-B154-5493D2836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46" y="1829929"/>
            <a:ext cx="9960334" cy="44314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164DAD-7DCB-47D7-B6D1-248A6D7D3327}"/>
              </a:ext>
            </a:extLst>
          </p:cNvPr>
          <p:cNvSpPr/>
          <p:nvPr/>
        </p:nvSpPr>
        <p:spPr>
          <a:xfrm>
            <a:off x="7964649" y="3244334"/>
            <a:ext cx="3460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Showing data in </a:t>
            </a:r>
            <a:r>
              <a:rPr lang="en-US" sz="2400" b="1" dirty="0" err="1"/>
              <a:t>TextView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353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41B8-56E1-4D79-B561-CC175291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Retrofit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B5CBF0-5457-4862-B85C-5C1D11E3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Get error message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FCDC211-890F-4C4E-8AAF-B6DDA3D2F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69" y="3082774"/>
            <a:ext cx="9515061" cy="24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1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E128-FF9D-4E53-BDF0-F13BBA71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C06E-B238-4A8B-9327-04A4936F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3200" dirty="0"/>
              <a:t>API is the acronym for </a:t>
            </a:r>
            <a:r>
              <a:rPr lang="en-US" altLang="en-US" sz="3200" b="1" dirty="0"/>
              <a:t>A</a:t>
            </a:r>
            <a:r>
              <a:rPr lang="en-US" altLang="en-US" sz="3200" dirty="0"/>
              <a:t>pplication </a:t>
            </a:r>
            <a:r>
              <a:rPr lang="en-US" altLang="en-US" sz="3200" b="1" dirty="0"/>
              <a:t>P</a:t>
            </a:r>
            <a:r>
              <a:rPr lang="en-US" altLang="en-US" sz="3200" dirty="0"/>
              <a:t>rogramming </a:t>
            </a:r>
            <a:r>
              <a:rPr lang="en-US" altLang="en-US" sz="3200" b="1" dirty="0"/>
              <a:t>I</a:t>
            </a:r>
            <a:r>
              <a:rPr lang="en-US" altLang="en-US" sz="3200" dirty="0"/>
              <a:t>nterface, which is a software intermediary that allows two applications to talk to each other. 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Each time you use an app like Facebook, send an instant message, or check the weather on your phone, you’re using an API.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7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9EFC-C169-490A-9BCD-E08A49FF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REST API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E119-EBE1-4B13-9CDF-63B567CF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/>
              <a:t>Retrofit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/>
              <a:t> Volley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/>
              <a:t> </a:t>
            </a:r>
            <a:r>
              <a:rPr lang="en-US" altLang="en-US" sz="3200" dirty="0" err="1"/>
              <a:t>okHTTP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/>
              <a:t> Android Asynchronous HTTP client </a:t>
            </a:r>
          </a:p>
          <a:p>
            <a:pPr marL="0" indent="0">
              <a:buNone/>
            </a:pPr>
            <a:r>
              <a:rPr lang="en-US" altLang="en-US" sz="3200" dirty="0"/>
              <a:t> 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7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1DC5-1505-4D9D-9C9B-9ABEA44A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2BC5-5B31-4414-B731-75D28B23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Retrofit is a REST Client for Java and Android. It makes it relatively easy to retrieve and upload JSON (or other structured data) via a REST based webservice. </a:t>
            </a:r>
          </a:p>
          <a:p>
            <a:pPr marL="0" indent="0">
              <a:buNone/>
            </a:pPr>
            <a:r>
              <a:rPr lang="en-US" sz="3200" dirty="0"/>
              <a:t>In Retrofit you configure which converter is used for the data serialization. Typically for </a:t>
            </a:r>
            <a:r>
              <a:rPr lang="en-US" sz="3200" b="1" dirty="0">
                <a:solidFill>
                  <a:srgbClr val="0070C0"/>
                </a:solidFill>
              </a:rPr>
              <a:t>JSON</a:t>
            </a:r>
            <a:r>
              <a:rPr lang="en-US" sz="3200" dirty="0"/>
              <a:t> you use </a:t>
            </a:r>
            <a:r>
              <a:rPr lang="en-US" sz="3200" b="1" dirty="0" err="1">
                <a:solidFill>
                  <a:srgbClr val="0070C0"/>
                </a:solidFill>
              </a:rPr>
              <a:t>GSon</a:t>
            </a:r>
            <a:r>
              <a:rPr lang="en-US" sz="3200" dirty="0"/>
              <a:t>, but you can add custom converters to process </a:t>
            </a:r>
            <a:r>
              <a:rPr lang="en-US" sz="3200" b="1" dirty="0">
                <a:solidFill>
                  <a:srgbClr val="0070C0"/>
                </a:solidFill>
              </a:rPr>
              <a:t>XML</a:t>
            </a:r>
            <a:r>
              <a:rPr lang="en-US" sz="3200" dirty="0"/>
              <a:t> or other protocols. </a:t>
            </a:r>
          </a:p>
          <a:p>
            <a:pPr marL="0" indent="0">
              <a:buNone/>
            </a:pPr>
            <a:r>
              <a:rPr lang="en-US" sz="3200" dirty="0"/>
              <a:t>Retrofit uses the </a:t>
            </a:r>
            <a:r>
              <a:rPr lang="en-US" sz="3200" b="1" dirty="0" err="1">
                <a:solidFill>
                  <a:srgbClr val="0070C0"/>
                </a:solidFill>
              </a:rPr>
              <a:t>OkHttp</a:t>
            </a:r>
            <a:r>
              <a:rPr lang="en-US" sz="3200" dirty="0"/>
              <a:t> library for HTTP requests.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927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457A-4E6B-4B0B-88CB-A5F50F4A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testing we use this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2427-A098-4305-A907-BF8C37666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800" dirty="0"/>
          </a:p>
          <a:p>
            <a:endParaRPr lang="en-US" sz="4800" dirty="0"/>
          </a:p>
          <a:p>
            <a:r>
              <a:rPr lang="en-US" sz="4800" dirty="0"/>
              <a:t>http://dummy.restapiexample.com/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8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880F-7188-4F98-A450-1840D72D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Retrofit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AC02-DDEF-4868-9773-BB4CE93CD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Retrofit mainly need three things in android :</a:t>
            </a:r>
            <a:endParaRPr lang="en-US" sz="2400" dirty="0"/>
          </a:p>
          <a:p>
            <a:pPr marL="715518" lvl="1" indent="-514350">
              <a:buFont typeface="+mj-lt"/>
              <a:buAutoNum type="arabicPeriod"/>
            </a:pPr>
            <a:r>
              <a:rPr lang="en-US" sz="3200" dirty="0"/>
              <a:t>Model class (the POJO we did in previous classes) which is used as a JSON model 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200" dirty="0"/>
              <a:t>Interfaces that define the possible HTTP operations (every method here represents a single possible API call)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200" dirty="0" err="1"/>
              <a:t>Retrofit.Builder</a:t>
            </a:r>
            <a:r>
              <a:rPr lang="en-US" sz="3200" dirty="0"/>
              <a:t> class - Instance which uses the interface and the Builder API to allow defining the URL end point for the HTTP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2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6806-C22F-4D02-AF9C-29CE28CB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E1D6-DDCF-43B9-B46E-4C2F3CBE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Define </a:t>
            </a:r>
            <a:r>
              <a:rPr lang="en-US" sz="2400" dirty="0" err="1"/>
              <a:t>gradle</a:t>
            </a:r>
            <a:r>
              <a:rPr lang="en-US" sz="2400" dirty="0"/>
              <a:t> dependencies :</a:t>
            </a:r>
          </a:p>
          <a:p>
            <a:pPr marL="0" indent="0">
              <a:buNone/>
            </a:pPr>
            <a:r>
              <a:rPr lang="fr-FR" sz="3000" b="1" dirty="0" err="1"/>
              <a:t>implementation</a:t>
            </a:r>
            <a:r>
              <a:rPr lang="fr-FR" sz="3000" b="1" dirty="0"/>
              <a:t> 'com.squareup.retrofit2:retrofit:2.5.0'</a:t>
            </a:r>
          </a:p>
          <a:p>
            <a:pPr marL="0" indent="0">
              <a:buNone/>
            </a:pPr>
            <a:r>
              <a:rPr lang="fr-FR" sz="3000" b="1" dirty="0" err="1"/>
              <a:t>implementation</a:t>
            </a:r>
            <a:r>
              <a:rPr lang="fr-FR" sz="3000" b="1" dirty="0"/>
              <a:t> 'com.squareup.retrofit2:converter-gson:2.5.0’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en-US" sz="2400" dirty="0"/>
              <a:t>Provide Network permission in Android Manifest file :</a:t>
            </a:r>
            <a:endParaRPr lang="fr-FR" sz="2400" b="1" dirty="0"/>
          </a:p>
          <a:p>
            <a:pPr marL="0" indent="0">
              <a:buNone/>
            </a:pPr>
            <a:r>
              <a:rPr lang="fr-FR" b="1" dirty="0"/>
              <a:t>   </a:t>
            </a:r>
            <a:r>
              <a:rPr lang="fr-FR" sz="2800" b="1" dirty="0"/>
              <a:t>&lt;uses-permission </a:t>
            </a:r>
            <a:r>
              <a:rPr lang="fr-FR" sz="2800" b="1" dirty="0" err="1"/>
              <a:t>android:name</a:t>
            </a:r>
            <a:r>
              <a:rPr lang="fr-FR" sz="2800" b="1" dirty="0"/>
              <a:t>="</a:t>
            </a:r>
            <a:r>
              <a:rPr lang="fr-FR" sz="2800" b="1" dirty="0" err="1"/>
              <a:t>android.permission.INTERNET</a:t>
            </a:r>
            <a:r>
              <a:rPr lang="fr-FR" sz="2800" b="1" dirty="0"/>
              <a:t>" /&gt; </a:t>
            </a:r>
            <a:endParaRPr lang="en-US" sz="28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8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C947-20A8-4012-90B1-B113F450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Retrofit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BA0B-791E-425A-9050-637C2365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1. Model Class</a:t>
            </a:r>
          </a:p>
          <a:p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AC70D-A42A-4214-876F-4CD054D1C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5" y="2449142"/>
            <a:ext cx="7049484" cy="3419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4C2F14-6FAB-4E76-8E4C-1BF4DA24F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014" y="2449142"/>
            <a:ext cx="373432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7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41B8-56E1-4D79-B561-CC175291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Retrofit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67FD-FECC-43EB-AAFB-01C9DE82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2. An Interface for possible API Call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B98D6-6CE7-4079-B476-18641A9AE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55" y="2719245"/>
            <a:ext cx="8248232" cy="28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20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325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API</vt:lpstr>
      <vt:lpstr>What is API?</vt:lpstr>
      <vt:lpstr>Types of REST API Client</vt:lpstr>
      <vt:lpstr>Retrofit</vt:lpstr>
      <vt:lpstr>For testing we use this link</vt:lpstr>
      <vt:lpstr>Using Retrofit</vt:lpstr>
      <vt:lpstr>Setting up</vt:lpstr>
      <vt:lpstr>Using Retrofit</vt:lpstr>
      <vt:lpstr>Using Retrofit</vt:lpstr>
      <vt:lpstr>Using Retrofit</vt:lpstr>
      <vt:lpstr>Using Retrofit</vt:lpstr>
      <vt:lpstr>Using Retrofit</vt:lpstr>
      <vt:lpstr>Using Retrofit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SUJITG</dc:creator>
  <cp:lastModifiedBy>SUJITG</cp:lastModifiedBy>
  <cp:revision>8</cp:revision>
  <dcterms:created xsi:type="dcterms:W3CDTF">2019-05-11T14:36:12Z</dcterms:created>
  <dcterms:modified xsi:type="dcterms:W3CDTF">2019-05-11T15:46:10Z</dcterms:modified>
</cp:coreProperties>
</file>