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8" r:id="rId7"/>
    <p:sldId id="269" r:id="rId8"/>
    <p:sldId id="267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56" d="100"/>
          <a:sy n="56" d="100"/>
        </p:scale>
        <p:origin x="130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Sale</c:v>
                </c:pt>
                <c:pt idx="1">
                  <c:v>Profit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300000</c:v>
                </c:pt>
                <c:pt idx="1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Sale</c:v>
                </c:pt>
                <c:pt idx="1">
                  <c:v>Profit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100000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6966608"/>
        <c:axId val="266967000"/>
        <c:axId val="0"/>
      </c:bar3DChart>
      <c:catAx>
        <c:axId val="2669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67000"/>
        <c:crosses val="autoZero"/>
        <c:auto val="1"/>
        <c:lblAlgn val="ctr"/>
        <c:lblOffset val="100"/>
        <c:noMultiLvlLbl val="0"/>
      </c:catAx>
      <c:valAx>
        <c:axId val="26696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666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4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891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87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651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 sale has drastically gone down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Chart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611717"/>
              </p:ext>
            </p:extLst>
          </p:nvPr>
        </p:nvGraphicFramePr>
        <p:xfrm>
          <a:off x="1522412" y="1600200"/>
          <a:ext cx="8763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Sales Down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Taste of food.</a:t>
            </a:r>
          </a:p>
          <a:p>
            <a:r>
              <a:rPr lang="en-US" dirty="0" smtClean="0"/>
              <a:t>Changes in selling fast food (Like stopped selling veg food)</a:t>
            </a:r>
          </a:p>
          <a:p>
            <a:r>
              <a:rPr lang="en-US" dirty="0" smtClean="0"/>
              <a:t>Marketing of shop specialties.</a:t>
            </a:r>
          </a:p>
          <a:p>
            <a:r>
              <a:rPr lang="en-US" dirty="0" smtClean="0"/>
              <a:t>Services.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Sales Down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9601200" cy="4572000"/>
          </a:xfrm>
        </p:spPr>
        <p:txBody>
          <a:bodyPr/>
          <a:lstStyle/>
          <a:p>
            <a:r>
              <a:rPr lang="en-US" dirty="0" smtClean="0"/>
              <a:t>Taste </a:t>
            </a:r>
            <a:r>
              <a:rPr lang="en-US" dirty="0"/>
              <a:t>of food.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Take review from customer about food quality.</a:t>
            </a:r>
          </a:p>
          <a:p>
            <a:r>
              <a:rPr lang="en-US" dirty="0" smtClean="0"/>
              <a:t>Changes </a:t>
            </a:r>
            <a:r>
              <a:rPr lang="en-US" dirty="0"/>
              <a:t>in selling fast food (Like stopped selling veg food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1600" dirty="0" smtClean="0"/>
              <a:t>Start selling again veg food so </a:t>
            </a:r>
            <a:r>
              <a:rPr lang="en-US" sz="1600" dirty="0"/>
              <a:t>customer </a:t>
            </a:r>
            <a:r>
              <a:rPr lang="en-US" sz="1600" dirty="0" smtClean="0"/>
              <a:t>will come to place where they can have multi choices.</a:t>
            </a:r>
          </a:p>
          <a:p>
            <a:r>
              <a:rPr lang="en-US" dirty="0" smtClean="0"/>
              <a:t>Marketing </a:t>
            </a:r>
            <a:r>
              <a:rPr lang="en-US" dirty="0"/>
              <a:t>of shop specialties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/>
              <a:t>Start Marketing of shop as shop is not on the main road.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286000"/>
            <a:ext cx="9751060" cy="1219200"/>
          </a:xfrm>
        </p:spPr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</TotalTime>
  <Words>49</Words>
  <Application>Microsoft Office PowerPoint</Application>
  <PresentationFormat>Custom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Constantia</vt:lpstr>
      <vt:lpstr>Trebuchet MS</vt:lpstr>
      <vt:lpstr>Wingdings 3</vt:lpstr>
      <vt:lpstr>Facet</vt:lpstr>
      <vt:lpstr>Case Study</vt:lpstr>
      <vt:lpstr>Sales Chart</vt:lpstr>
      <vt:lpstr>Reasons for Sales Down</vt:lpstr>
      <vt:lpstr>Solution for Sales Down</vt:lpstr>
      <vt:lpstr>Thanks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HORSEMAN</dc:creator>
  <cp:lastModifiedBy>HORSEMAN</cp:lastModifiedBy>
  <cp:revision>8</cp:revision>
  <dcterms:created xsi:type="dcterms:W3CDTF">2020-05-16T19:33:54Z</dcterms:created>
  <dcterms:modified xsi:type="dcterms:W3CDTF">2020-05-17T06:33:48Z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