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58" r:id="rId4"/>
    <p:sldId id="262" r:id="rId5"/>
    <p:sldId id="263" r:id="rId6"/>
    <p:sldId id="264" r:id="rId7"/>
    <p:sldId id="266" r:id="rId8"/>
    <p:sldId id="268" r:id="rId9"/>
    <p:sldId id="269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480" y="42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5/29/2020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SIMAK</a:t>
            </a:r>
          </a:p>
          <a:p>
            <a:r>
              <a:rPr lang="en-ID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UDAYANA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7802" y="5174322"/>
            <a:ext cx="536280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Akademik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 UDAYANA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5FA78-63A2-426A-BB81-B34D8DA56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388044"/>
            <a:ext cx="7232837" cy="3309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A9BDE1-1AFA-4223-AB48-B314A19F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70" y="2675799"/>
            <a:ext cx="7232837" cy="3309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76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039E08-1EAF-442D-A681-9A72CF60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30" y="471746"/>
            <a:ext cx="7232839" cy="330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9D746-2FAA-442A-AED6-532C2C7AE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204" y="2539534"/>
            <a:ext cx="7232839" cy="330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88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98575-7B95-4288-B0C7-958F66CD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98" y="1060633"/>
            <a:ext cx="10352603" cy="4736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30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Stake Holder</a:t>
            </a:r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137" name="Freeform 25">
            <a:extLst>
              <a:ext uri="{FF2B5EF4-FFF2-40B4-BE49-F238E27FC236}">
                <a16:creationId xmlns:a16="http://schemas.microsoft.com/office/drawing/2014/main" id="{1443D30A-530B-49A5-B619-ED77B95A9EBA}"/>
              </a:ext>
            </a:extLst>
          </p:cNvPr>
          <p:cNvSpPr>
            <a:spLocks/>
          </p:cNvSpPr>
          <p:nvPr/>
        </p:nvSpPr>
        <p:spPr bwMode="auto">
          <a:xfrm>
            <a:off x="3489325" y="2143125"/>
            <a:ext cx="1397000" cy="1397000"/>
          </a:xfrm>
          <a:custGeom>
            <a:avLst/>
            <a:gdLst>
              <a:gd name="T0" fmla="*/ 276 w 336"/>
              <a:gd name="T1" fmla="*/ 276 h 336"/>
              <a:gd name="T2" fmla="*/ 60 w 336"/>
              <a:gd name="T3" fmla="*/ 276 h 336"/>
              <a:gd name="T4" fmla="*/ 60 w 336"/>
              <a:gd name="T5" fmla="*/ 60 h 336"/>
              <a:gd name="T6" fmla="*/ 276 w 336"/>
              <a:gd name="T7" fmla="*/ 60 h 336"/>
              <a:gd name="T8" fmla="*/ 276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276" y="276"/>
                </a:moveTo>
                <a:cubicBezTo>
                  <a:pt x="217" y="336"/>
                  <a:pt x="120" y="336"/>
                  <a:pt x="60" y="276"/>
                </a:cubicBez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Oval 26">
            <a:extLst>
              <a:ext uri="{FF2B5EF4-FFF2-40B4-BE49-F238E27FC236}">
                <a16:creationId xmlns:a16="http://schemas.microsoft.com/office/drawing/2014/main" id="{18B4B935-1103-4429-B27B-6D7C2CA2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2" y="1395413"/>
            <a:ext cx="1273175" cy="1271588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27">
            <a:extLst>
              <a:ext uri="{FF2B5EF4-FFF2-40B4-BE49-F238E27FC236}">
                <a16:creationId xmlns:a16="http://schemas.microsoft.com/office/drawing/2014/main" id="{1E308A09-4EAF-4A6B-8889-751E4590E22C}"/>
              </a:ext>
            </a:extLst>
          </p:cNvPr>
          <p:cNvSpPr>
            <a:spLocks/>
          </p:cNvSpPr>
          <p:nvPr/>
        </p:nvSpPr>
        <p:spPr bwMode="auto">
          <a:xfrm>
            <a:off x="7305675" y="2143125"/>
            <a:ext cx="1397000" cy="1397000"/>
          </a:xfrm>
          <a:custGeom>
            <a:avLst/>
            <a:gdLst>
              <a:gd name="T0" fmla="*/ 60 w 336"/>
              <a:gd name="T1" fmla="*/ 276 h 336"/>
              <a:gd name="T2" fmla="*/ 60 w 336"/>
              <a:gd name="T3" fmla="*/ 60 h 336"/>
              <a:gd name="T4" fmla="*/ 276 w 336"/>
              <a:gd name="T5" fmla="*/ 60 h 336"/>
              <a:gd name="T6" fmla="*/ 276 w 336"/>
              <a:gd name="T7" fmla="*/ 276 h 336"/>
              <a:gd name="T8" fmla="*/ 60 w 336"/>
              <a:gd name="T9" fmla="*/ 2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336">
                <a:moveTo>
                  <a:pt x="60" y="276"/>
                </a:moveTo>
                <a:cubicBezTo>
                  <a:pt x="0" y="217"/>
                  <a:pt x="0" y="120"/>
                  <a:pt x="60" y="60"/>
                </a:cubicBezTo>
                <a:cubicBezTo>
                  <a:pt x="120" y="0"/>
                  <a:pt x="217" y="0"/>
                  <a:pt x="276" y="60"/>
                </a:cubicBezTo>
                <a:cubicBezTo>
                  <a:pt x="336" y="120"/>
                  <a:pt x="336" y="217"/>
                  <a:pt x="276" y="276"/>
                </a:cubicBezTo>
                <a:cubicBezTo>
                  <a:pt x="217" y="336"/>
                  <a:pt x="120" y="336"/>
                  <a:pt x="60" y="276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3093124" y="2695999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D1F783B-7C68-44F6-9EB5-C5F5FB4B6CF9}"/>
              </a:ext>
            </a:extLst>
          </p:cNvPr>
          <p:cNvSpPr txBox="1"/>
          <p:nvPr/>
        </p:nvSpPr>
        <p:spPr>
          <a:xfrm>
            <a:off x="5290687" y="1908096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D93139-7D32-47F7-A510-2A414082383E}"/>
              </a:ext>
            </a:extLst>
          </p:cNvPr>
          <p:cNvSpPr txBox="1"/>
          <p:nvPr/>
        </p:nvSpPr>
        <p:spPr>
          <a:xfrm>
            <a:off x="6705178" y="2715039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TechStack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69692-28AA-47C5-A7DC-021B799C7698}"/>
              </a:ext>
            </a:extLst>
          </p:cNvPr>
          <p:cNvSpPr txBox="1"/>
          <p:nvPr/>
        </p:nvSpPr>
        <p:spPr>
          <a:xfrm>
            <a:off x="1168291" y="1727135"/>
            <a:ext cx="1437060" cy="413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250000"/>
              </a:lnSpc>
              <a:buClr>
                <a:srgbClr val="6313DC"/>
              </a:buClr>
              <a:buSzPct val="200000"/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HTML</a:t>
            </a:r>
          </a:p>
          <a:p>
            <a:pPr marL="285750" indent="-285750" algn="just">
              <a:lnSpc>
                <a:spcPct val="250000"/>
              </a:lnSpc>
              <a:buClr>
                <a:srgbClr val="6313DC"/>
              </a:buClr>
              <a:buSzPct val="200000"/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CSS</a:t>
            </a:r>
          </a:p>
          <a:p>
            <a:pPr marL="285750" indent="-285750" algn="just">
              <a:lnSpc>
                <a:spcPct val="250000"/>
              </a:lnSpc>
              <a:buClr>
                <a:srgbClr val="6313DC"/>
              </a:buClr>
              <a:buSzPct val="200000"/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PHP</a:t>
            </a:r>
          </a:p>
          <a:p>
            <a:pPr marL="285750" indent="-285750" algn="just">
              <a:lnSpc>
                <a:spcPct val="250000"/>
              </a:lnSpc>
              <a:buClr>
                <a:srgbClr val="6313DC"/>
              </a:buClr>
              <a:buSzPct val="200000"/>
              <a:buFont typeface="Arial" panose="020B0604020202020204" pitchFamily="34" charset="0"/>
              <a:buChar char="•"/>
            </a:pPr>
            <a:r>
              <a:rPr lang="id-ID" dirty="0" err="1">
                <a:latin typeface="Franklin Gothic Book" panose="020B0503020102020204" pitchFamily="34" charset="0"/>
              </a:rPr>
              <a:t>Javascript</a:t>
            </a:r>
            <a:endParaRPr lang="id-ID" dirty="0">
              <a:latin typeface="Franklin Gothic Book" panose="020B0503020102020204" pitchFamily="34" charset="0"/>
            </a:endParaRPr>
          </a:p>
          <a:p>
            <a:pPr marL="285750" indent="-285750" algn="just">
              <a:lnSpc>
                <a:spcPct val="250000"/>
              </a:lnSpc>
              <a:buClr>
                <a:srgbClr val="6313DC"/>
              </a:buClr>
              <a:buSzPct val="200000"/>
              <a:buFont typeface="Arial" panose="020B0604020202020204" pitchFamily="34" charset="0"/>
              <a:buChar char="•"/>
            </a:pPr>
            <a:r>
              <a:rPr lang="id-ID" dirty="0" err="1">
                <a:latin typeface="Franklin Gothic Book" panose="020B0503020102020204" pitchFamily="34" charset="0"/>
              </a:rPr>
              <a:t>Bootstrap</a:t>
            </a:r>
            <a:endParaRPr lang="id-ID" dirty="0">
              <a:latin typeface="Franklin Gothic Book" panose="020B0503020102020204" pitchFamily="34" charset="0"/>
            </a:endParaRPr>
          </a:p>
          <a:p>
            <a:pPr marL="285750" indent="-285750" algn="just">
              <a:lnSpc>
                <a:spcPct val="250000"/>
              </a:lnSpc>
              <a:buClr>
                <a:srgbClr val="6313DC"/>
              </a:buClr>
              <a:buSzPct val="200000"/>
              <a:buFont typeface="Arial" panose="020B0604020202020204" pitchFamily="34" charset="0"/>
              <a:buChar char="•"/>
            </a:pPr>
            <a:r>
              <a:rPr lang="id-ID" dirty="0">
                <a:latin typeface="Franklin Gothic Book" panose="020B0503020102020204" pitchFamily="34" charset="0"/>
              </a:rPr>
              <a:t>AJAX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MAHASISWA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3066A2-E728-428B-8156-F9A9C731E6B7}"/>
              </a:ext>
            </a:extLst>
          </p:cNvPr>
          <p:cNvSpPr txBox="1"/>
          <p:nvPr/>
        </p:nvSpPr>
        <p:spPr>
          <a:xfrm>
            <a:off x="5346836" y="1789558"/>
            <a:ext cx="497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>
                <a:latin typeface="Franklin Gothic Book" panose="020B0503020102020204" pitchFamily="34" charset="0"/>
              </a:rPr>
              <a:t>Registrasi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>
                <a:latin typeface="Franklin Gothic Book" panose="020B0503020102020204" pitchFamily="34" charset="0"/>
              </a:rPr>
              <a:t>Login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>
                <a:latin typeface="Franklin Gothic Book" panose="020B0503020102020204" pitchFamily="34" charset="0"/>
              </a:rPr>
              <a:t>Melihat Profil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>
                <a:latin typeface="Franklin Gothic Book" panose="020B0503020102020204" pitchFamily="34" charset="0"/>
              </a:rPr>
              <a:t>Mengakses Daftar Mahasiswa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>
                <a:latin typeface="Franklin Gothic Book" panose="020B0503020102020204" pitchFamily="34" charset="0"/>
              </a:rPr>
              <a:t>Mengakses Daftar Dosen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>
                <a:latin typeface="Franklin Gothic Book" panose="020B0503020102020204" pitchFamily="34" charset="0"/>
              </a:rPr>
              <a:t>Mengakses Daftar Mahasiswa Disuatu Kelas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>
                <a:latin typeface="Franklin Gothic Book" panose="020B0503020102020204" pitchFamily="34" charset="0"/>
              </a:rPr>
              <a:t>Mengakses Daftar Bimbingan PA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>
                <a:latin typeface="Franklin Gothic Book" panose="020B0503020102020204" pitchFamily="34" charset="0"/>
              </a:rPr>
              <a:t>Mengedit Profil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>
                <a:latin typeface="Franklin Gothic Book" panose="020B0503020102020204" pitchFamily="34" charset="0"/>
              </a:rPr>
              <a:t>Mendaftar Suatu Kelas</a:t>
            </a: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DOSEN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3066A2-E728-428B-8156-F9A9C731E6B7}"/>
              </a:ext>
            </a:extLst>
          </p:cNvPr>
          <p:cNvSpPr txBox="1"/>
          <p:nvPr/>
        </p:nvSpPr>
        <p:spPr>
          <a:xfrm>
            <a:off x="5346836" y="1789558"/>
            <a:ext cx="49759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>
                <a:latin typeface="Franklin Gothic Book" panose="020B0503020102020204" pitchFamily="34" charset="0"/>
              </a:rPr>
              <a:t>Login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Melihat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Profil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Mahasiswa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Dosen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Mahasiswa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Disuatu</a:t>
            </a:r>
            <a:r>
              <a:rPr lang="en-ID" sz="2400" dirty="0">
                <a:latin typeface="Franklin Gothic Book" panose="020B0503020102020204" pitchFamily="34" charset="0"/>
              </a:rPr>
              <a:t> Kelas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Bimbingan</a:t>
            </a:r>
            <a:r>
              <a:rPr lang="en-ID" sz="2400" dirty="0">
                <a:latin typeface="Franklin Gothic Book" panose="020B0503020102020204" pitchFamily="34" charset="0"/>
              </a:rPr>
              <a:t> PA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Profil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Membuat</a:t>
            </a:r>
            <a:r>
              <a:rPr lang="en-ID" sz="2400" dirty="0">
                <a:latin typeface="Franklin Gothic Book" panose="020B0503020102020204" pitchFamily="34" charset="0"/>
              </a:rPr>
              <a:t> Kelas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latin typeface="Franklin Gothic Book" panose="020B0503020102020204" pitchFamily="34" charset="0"/>
              </a:rPr>
              <a:t> Kelas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Menghapus</a:t>
            </a:r>
            <a:r>
              <a:rPr lang="en-ID" sz="2400" dirty="0">
                <a:latin typeface="Franklin Gothic Book" panose="020B0503020102020204" pitchFamily="34" charset="0"/>
              </a:rPr>
              <a:t> Kelas</a:t>
            </a:r>
          </a:p>
        </p:txBody>
      </p:sp>
    </p:spTree>
    <p:extLst>
      <p:ext uri="{BB962C8B-B14F-4D97-AF65-F5344CB8AC3E}">
        <p14:creationId xmlns:p14="http://schemas.microsoft.com/office/powerpoint/2010/main" val="369874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3066A2-E728-428B-8156-F9A9C731E6B7}"/>
              </a:ext>
            </a:extLst>
          </p:cNvPr>
          <p:cNvSpPr txBox="1"/>
          <p:nvPr/>
        </p:nvSpPr>
        <p:spPr>
          <a:xfrm>
            <a:off x="5346836" y="1789558"/>
            <a:ext cx="49759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Registrasi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Dosen</a:t>
            </a:r>
            <a:r>
              <a:rPr lang="en-ID" sz="2400" dirty="0">
                <a:latin typeface="Franklin Gothic Book" panose="020B0503020102020204" pitchFamily="34" charset="0"/>
              </a:rPr>
              <a:t> dan Admin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>
                <a:latin typeface="Franklin Gothic Book" panose="020B0503020102020204" pitchFamily="34" charset="0"/>
              </a:rPr>
              <a:t>Login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Melihat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Profil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dan </a:t>
            </a:r>
            <a:r>
              <a:rPr lang="en-ID" sz="2400" dirty="0" err="1"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Mahasiswa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dan </a:t>
            </a:r>
            <a:r>
              <a:rPr lang="en-ID" sz="2400" dirty="0" err="1"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Dosen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Mengakses</a:t>
            </a:r>
            <a:r>
              <a:rPr lang="en-ID" sz="2400" dirty="0">
                <a:latin typeface="Franklin Gothic Book" panose="020B0503020102020204" pitchFamily="34" charset="0"/>
              </a:rPr>
              <a:t> Daftar </a:t>
            </a:r>
            <a:r>
              <a:rPr lang="en-ID" sz="2400" dirty="0" err="1">
                <a:latin typeface="Franklin Gothic Book" panose="020B0503020102020204" pitchFamily="34" charset="0"/>
              </a:rPr>
              <a:t>Bimbingan</a:t>
            </a:r>
            <a:r>
              <a:rPr lang="en-ID" sz="2400" dirty="0">
                <a:latin typeface="Franklin Gothic Book" panose="020B0503020102020204" pitchFamily="34" charset="0"/>
              </a:rPr>
              <a:t> PA</a:t>
            </a: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Mengedit</a:t>
            </a:r>
            <a:r>
              <a:rPr lang="en-ID" sz="2400" dirty="0">
                <a:latin typeface="Franklin Gothic Book" panose="020B0503020102020204" pitchFamily="34" charset="0"/>
              </a:rPr>
              <a:t> </a:t>
            </a:r>
            <a:r>
              <a:rPr lang="en-ID" sz="2400" dirty="0" err="1">
                <a:latin typeface="Franklin Gothic Book" panose="020B0503020102020204" pitchFamily="34" charset="0"/>
              </a:rPr>
              <a:t>Profil</a:t>
            </a:r>
            <a:endParaRPr lang="en-ID" sz="2400" dirty="0">
              <a:latin typeface="Franklin Gothic Book" panose="020B0503020102020204" pitchFamily="34" charset="0"/>
            </a:endParaRPr>
          </a:p>
          <a:p>
            <a:pPr marL="285750" indent="-285750">
              <a:buClr>
                <a:srgbClr val="1E3ADA"/>
              </a:buClr>
              <a:buFont typeface="Arial" panose="020B0604020202020204" pitchFamily="34" charset="0"/>
              <a:buChar char="•"/>
            </a:pPr>
            <a:r>
              <a:rPr lang="en-ID" sz="2400" dirty="0" err="1">
                <a:latin typeface="Franklin Gothic Book" panose="020B0503020102020204" pitchFamily="34" charset="0"/>
              </a:rPr>
              <a:t>Mengupdate</a:t>
            </a:r>
            <a:r>
              <a:rPr lang="en-ID" sz="2400" dirty="0">
                <a:latin typeface="Franklin Gothic Book" panose="020B0503020102020204" pitchFamily="34" charset="0"/>
              </a:rPr>
              <a:t> Status </a:t>
            </a:r>
            <a:r>
              <a:rPr lang="en-ID" sz="2400" dirty="0" err="1">
                <a:latin typeface="Franklin Gothic Book" panose="020B0503020102020204" pitchFamily="34" charset="0"/>
              </a:rPr>
              <a:t>Dosen</a:t>
            </a:r>
            <a:r>
              <a:rPr lang="en-ID" sz="2400" dirty="0">
                <a:latin typeface="Franklin Gothic Book" panose="020B0503020102020204" pitchFamily="34" charset="0"/>
              </a:rPr>
              <a:t> dan </a:t>
            </a:r>
            <a:r>
              <a:rPr lang="en-ID" sz="2400" dirty="0" err="1">
                <a:latin typeface="Franklin Gothic Book" panose="020B0503020102020204" pitchFamily="34" charset="0"/>
              </a:rPr>
              <a:t>Mahasiswa</a:t>
            </a:r>
            <a:endParaRPr lang="en-ID" sz="24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7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F285E-1F0B-4958-A62D-D7521FF82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5" b="11725"/>
          <a:stretch/>
        </p:blipFill>
        <p:spPr>
          <a:xfrm>
            <a:off x="0" y="2171700"/>
            <a:ext cx="12192000" cy="2514601"/>
          </a:xfrm>
          <a:prstGeom prst="rect">
            <a:avLst/>
          </a:prstGeom>
        </p:spPr>
      </p:pic>
      <p:sp>
        <p:nvSpPr>
          <p:cNvPr id="3" name="Rectangle 2" descr="This is an image of a desk with laptop computers and people working.">
            <a:extLst>
              <a:ext uri="{FF2B5EF4-FFF2-40B4-BE49-F238E27FC236}">
                <a16:creationId xmlns:a16="http://schemas.microsoft.com/office/drawing/2014/main" id="{53AEFB1F-87BB-40C6-9BC7-E1CE0AC0AC1B}"/>
              </a:ext>
            </a:extLst>
          </p:cNvPr>
          <p:cNvSpPr/>
          <p:nvPr/>
        </p:nvSpPr>
        <p:spPr>
          <a:xfrm>
            <a:off x="0" y="2171700"/>
            <a:ext cx="12192000" cy="2514601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B63A1-0DD6-47CD-90BC-D8F0E61236E7}"/>
              </a:ext>
            </a:extLst>
          </p:cNvPr>
          <p:cNvSpPr txBox="1"/>
          <p:nvPr/>
        </p:nvSpPr>
        <p:spPr>
          <a:xfrm>
            <a:off x="3129130" y="3044279"/>
            <a:ext cx="5933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ANTARMUKA SISTEM</a:t>
            </a:r>
            <a:endParaRPr lang="id-ID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D7269C-BB0B-4B29-B66D-F8695095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40" y="874864"/>
            <a:ext cx="6592454" cy="5274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6C247-37F3-49D2-9D8A-61DA72B4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9" r="24009"/>
          <a:stretch/>
        </p:blipFill>
        <p:spPr>
          <a:xfrm>
            <a:off x="972269" y="447389"/>
            <a:ext cx="4987965" cy="4088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2930B4-A62C-4CBA-A6B5-38DEBE5A5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96" y="1192697"/>
            <a:ext cx="4530407" cy="4883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24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Human_resources.potx" id="{FCA23E4D-BBA6-42AA-B584-B2F61B58D23B}" vid="{FACEDC86-E352-46D7-8179-62AC0FE9D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152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Segoe UI</vt:lpstr>
      <vt:lpstr>Office Theme</vt:lpstr>
      <vt:lpstr>Human resources slide 1</vt:lpstr>
      <vt:lpstr>Human resources slide 4</vt:lpstr>
      <vt:lpstr>Human resources slide 2</vt:lpstr>
      <vt:lpstr>Human resources slide 6</vt:lpstr>
      <vt:lpstr>Human resources slide 6</vt:lpstr>
      <vt:lpstr>Human resources slide 6</vt:lpstr>
      <vt:lpstr>Human resources slide 7</vt:lpstr>
      <vt:lpstr>Human resources slide 10</vt:lpstr>
      <vt:lpstr>Human resources slide 10</vt:lpstr>
      <vt:lpstr>Human resources slide 10</vt:lpstr>
      <vt:lpstr>Human resources slide 10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2020-05-29T12:06:34Z</dcterms:created>
  <dcterms:modified xsi:type="dcterms:W3CDTF">2020-05-29T12:29:20Z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