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44" r:id="rId2"/>
    <p:sldId id="352" r:id="rId3"/>
    <p:sldId id="353" r:id="rId4"/>
    <p:sldId id="354" r:id="rId5"/>
    <p:sldId id="356" r:id="rId6"/>
    <p:sldId id="357" r:id="rId7"/>
    <p:sldId id="359" r:id="rId8"/>
    <p:sldId id="358" r:id="rId9"/>
    <p:sldId id="360" r:id="rId10"/>
    <p:sldId id="361" r:id="rId11"/>
    <p:sldId id="362" r:id="rId12"/>
    <p:sldId id="363" r:id="rId13"/>
    <p:sldId id="364" r:id="rId14"/>
    <p:sldId id="365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 autoAdjust="0"/>
    <p:restoredTop sz="96035" autoAdjust="0"/>
  </p:normalViewPr>
  <p:slideViewPr>
    <p:cSldViewPr snapToGrid="0">
      <p:cViewPr varScale="1">
        <p:scale>
          <a:sx n="56" d="100"/>
          <a:sy n="56" d="100"/>
        </p:scale>
        <p:origin x="1552" y="2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33979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3509" y="-20828"/>
            <a:ext cx="24502618" cy="1374292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"/>
          <p:cNvSpPr/>
          <p:nvPr/>
        </p:nvSpPr>
        <p:spPr>
          <a:xfrm>
            <a:off x="0" y="0"/>
            <a:ext cx="23875703" cy="200610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D5D5D5"/>
                </a:solidFill>
              </a:defRPr>
            </a:pPr>
            <a:endParaRPr/>
          </a:p>
        </p:txBody>
      </p:sp>
      <p:sp>
        <p:nvSpPr>
          <p:cNvPr id="39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" name="Rectangle"/>
          <p:cNvSpPr/>
          <p:nvPr/>
        </p:nvSpPr>
        <p:spPr>
          <a:xfrm>
            <a:off x="23806249" y="-14730"/>
            <a:ext cx="577751" cy="13730730"/>
          </a:xfrm>
          <a:prstGeom prst="rect">
            <a:avLst/>
          </a:prstGeom>
          <a:solidFill>
            <a:srgbClr val="4D4D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1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602" y="320743"/>
            <a:ext cx="1656659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884" y="2573337"/>
            <a:ext cx="10861232" cy="1060132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ver_Light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 descr="pasted-image.pdf"/>
          <p:cNvPicPr>
            <a:picLocks noChangeAspect="1"/>
          </p:cNvPicPr>
          <p:nvPr/>
        </p:nvPicPr>
        <p:blipFill>
          <a:blip r:embed="rId2"/>
          <a:srcRect l="2575"/>
          <a:stretch>
            <a:fillRect/>
          </a:stretch>
        </p:blipFill>
        <p:spPr>
          <a:xfrm>
            <a:off x="-12478" y="-20828"/>
            <a:ext cx="23871587" cy="1374292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"/>
          <p:cNvSpPr/>
          <p:nvPr/>
        </p:nvSpPr>
        <p:spPr>
          <a:xfrm>
            <a:off x="23806249" y="-14730"/>
            <a:ext cx="577751" cy="13730730"/>
          </a:xfrm>
          <a:prstGeom prst="rect">
            <a:avLst/>
          </a:prstGeom>
          <a:solidFill>
            <a:srgbClr val="4D4D4D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95616" y="1549973"/>
            <a:ext cx="10861232" cy="1060132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/>
          <p:cNvSpPr/>
          <p:nvPr/>
        </p:nvSpPr>
        <p:spPr>
          <a:xfrm flipV="1">
            <a:off x="9525000" y="5570485"/>
            <a:ext cx="0" cy="1213997"/>
          </a:xfrm>
          <a:prstGeom prst="line">
            <a:avLst/>
          </a:prstGeom>
          <a:ln w="2540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602" y="320743"/>
            <a:ext cx="1656659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2648" y="-2966782"/>
            <a:ext cx="17070587" cy="1647659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17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0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EADING (GOTHAM BOLD 50)"/>
          <p:cNvSpPr txBox="1"/>
          <p:nvPr/>
        </p:nvSpPr>
        <p:spPr>
          <a:xfrm>
            <a:off x="9695580" y="4332269"/>
            <a:ext cx="14014970" cy="83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80000"/>
              </a:lnSpc>
              <a:defRPr sz="5000" cap="all">
                <a:solidFill>
                  <a:srgbClr val="000000">
                    <a:alpha val="70000"/>
                  </a:srgbClr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 err="1">
                <a:solidFill>
                  <a:schemeClr val="accent6">
                    <a:lumMod val="75000"/>
                    <a:alpha val="70000"/>
                  </a:schemeClr>
                </a:solidFill>
              </a:rPr>
              <a:t>Pradist</a:t>
            </a:r>
            <a:r>
              <a:rPr lang="en-US" dirty="0">
                <a:solidFill>
                  <a:schemeClr val="accent6">
                    <a:lumMod val="75000"/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  <a:alpha val="70000"/>
                  </a:schemeClr>
                </a:solidFill>
              </a:rPr>
              <a:t>keawborisut</a:t>
            </a:r>
            <a:endParaRPr dirty="0">
              <a:solidFill>
                <a:schemeClr val="accent6">
                  <a:lumMod val="75000"/>
                  <a:alpha val="70000"/>
                </a:schemeClr>
              </a:solidFill>
            </a:endParaRPr>
          </a:p>
        </p:txBody>
      </p:sp>
      <p:sp>
        <p:nvSpPr>
          <p:cNvPr id="132" name="SUBHEAD (GOTHAM BOOK 50)"/>
          <p:cNvSpPr txBox="1"/>
          <p:nvPr/>
        </p:nvSpPr>
        <p:spPr>
          <a:xfrm>
            <a:off x="9828930" y="6201372"/>
            <a:ext cx="14014970" cy="83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80000"/>
              </a:lnSpc>
              <a:defRPr sz="5000" b="0" cap="all">
                <a:solidFill>
                  <a:srgbClr val="000000">
                    <a:alpha val="70000"/>
                  </a:srgbClr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/>
              <a:t>Final presentation</a:t>
            </a:r>
            <a:endParaRPr dirty="0"/>
          </a:p>
        </p:txBody>
      </p:sp>
      <p:sp>
        <p:nvSpPr>
          <p:cNvPr id="7" name="HEADING (GOTHAM BOLD 50)"/>
          <p:cNvSpPr txBox="1"/>
          <p:nvPr/>
        </p:nvSpPr>
        <p:spPr>
          <a:xfrm>
            <a:off x="9809880" y="5556847"/>
            <a:ext cx="14014970" cy="83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80000"/>
              </a:lnSpc>
              <a:defRPr sz="5000" cap="all">
                <a:solidFill>
                  <a:srgbClr val="000000">
                    <a:alpha val="70000"/>
                  </a:srgbClr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/>
              <a:t>Tech  designer  program</a:t>
            </a:r>
          </a:p>
        </p:txBody>
      </p:sp>
      <p:sp>
        <p:nvSpPr>
          <p:cNvPr id="6" name="KASIKORN BUSINESS-TECHNOLOGY GROUP"/>
          <p:cNvSpPr txBox="1"/>
          <p:nvPr/>
        </p:nvSpPr>
        <p:spPr>
          <a:xfrm>
            <a:off x="10012435" y="7161743"/>
            <a:ext cx="11221268" cy="45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lnSpc>
                <a:spcPct val="80000"/>
              </a:lnSpc>
              <a:defRPr sz="2400" b="0" cap="all">
                <a:solidFill>
                  <a:srgbClr val="000000">
                    <a:alpha val="70000"/>
                  </a:srgbClr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dirty="0"/>
              <a:t>KASIKORN </a:t>
            </a:r>
            <a:r>
              <a:rPr lang="en-US" dirty="0"/>
              <a:t>technology Academy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950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8A89AA-D44A-F34B-B056-88AD2CFA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849"/>
            <a:ext cx="23774400" cy="123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7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729984-584F-CC40-AD5B-DA645F08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30879"/>
            <a:ext cx="23730857" cy="1300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203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91B89-8843-3642-BC80-C4DF907A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030279"/>
            <a:ext cx="11887200" cy="116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179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537F4-F82C-A645-9570-E91EDAF0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542" y="2032589"/>
            <a:ext cx="10072916" cy="116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134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181827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51E1E8-201A-814E-BDD3-5AA1C816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635"/>
            <a:ext cx="23687314" cy="116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477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9ABCB-A111-FA46-9439-BE8C6AF8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517"/>
            <a:ext cx="23556686" cy="113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113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36D82-4A9C-B645-99B7-F2DB2F40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57977"/>
            <a:ext cx="23709087" cy="115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876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B9032-AF07-B649-8F51-AC6240F3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87" y="4136296"/>
            <a:ext cx="12783052" cy="66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202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7C87A2-ACD1-5C4F-94CB-C1672066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9807"/>
            <a:ext cx="23619048" cy="77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097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38200A-73A9-E64A-8BB2-DF61BC80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8395"/>
            <a:ext cx="23518828" cy="11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111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FA0A0-6735-544A-8B00-663CA8F2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97887"/>
            <a:ext cx="23687315" cy="115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930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35" name="Line"/>
          <p:cNvSpPr/>
          <p:nvPr/>
        </p:nvSpPr>
        <p:spPr>
          <a:xfrm flipV="1">
            <a:off x="929726" y="516803"/>
            <a:ext cx="1" cy="1053872"/>
          </a:xfrm>
          <a:prstGeom prst="line">
            <a:avLst/>
          </a:prstGeom>
          <a:ln w="215900">
            <a:solidFill>
              <a:srgbClr val="65CBC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Gotha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5981E-87FC-5143-A9F3-11F2E7ADA8D6}"/>
              </a:ext>
            </a:extLst>
          </p:cNvPr>
          <p:cNvSpPr txBox="1"/>
          <p:nvPr/>
        </p:nvSpPr>
        <p:spPr>
          <a:xfrm>
            <a:off x="-333020" y="438445"/>
            <a:ext cx="107615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Design Principles</a:t>
            </a:r>
            <a:r>
              <a:rPr lang="en-TH" sz="7200" dirty="0">
                <a:solidFill>
                  <a:schemeClr val="tx2"/>
                </a:solidFill>
              </a:rPr>
              <a:t> </a:t>
            </a:r>
            <a:endParaRPr kumimoji="0" lang="en-TH" sz="72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1438D-7542-5446-941D-721F0E8F6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611"/>
            <a:ext cx="23731696" cy="101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299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D5D5D5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D5D5D5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</Words>
  <Application>Microsoft Macintosh PowerPoint</Application>
  <PresentationFormat>Custom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Gotham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Pradist Keawborisut</dc:creator>
  <cp:lastModifiedBy>Pradist Keawborisut</cp:lastModifiedBy>
  <cp:revision>9</cp:revision>
  <dcterms:created xsi:type="dcterms:W3CDTF">2020-11-22T16:21:21Z</dcterms:created>
  <dcterms:modified xsi:type="dcterms:W3CDTF">2020-11-23T09:17:46Z</dcterms:modified>
</cp:coreProperties>
</file>