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208"/>
  </p:normalViewPr>
  <p:slideViewPr>
    <p:cSldViewPr snapToGrid="0" snapToObjects="1">
      <p:cViewPr>
        <p:scale>
          <a:sx n="100" d="100"/>
          <a:sy n="100" d="100"/>
        </p:scale>
        <p:origin x="14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D9FB-B957-394F-8FB2-0B19278E5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30114-FEAE-1049-A626-647AF8940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67B5-451D-C94A-AD0E-6BC2DFCB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F550-5E41-8849-BC0C-7870966E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FD1F-E55A-5848-9B9E-A835B9A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6109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6A87-800A-AB4D-8BAD-6A9E51A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D5A69-D9A7-1344-A9CB-326DCA8C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E37F-154C-EC4C-8E00-7FFC39DD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5AF7-A286-6A42-8C29-075D35C8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7AE4B-1CF6-3E48-B0DA-493D9A09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1193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A34B9-3160-5943-A084-52BCE20C4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B422C-9E06-F74B-8797-60708B7A9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C8A6-7651-2F4F-B4EB-364A56CD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1C08-E5F3-3E42-A448-CEF3135B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FD83-E1A7-A041-9863-5D1DB0D7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92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C22D-E5B2-7C49-A1CB-446D9E26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7CF3-01E4-624D-AD81-2178A2A1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8D65-09EB-F941-A1CA-0936FD9C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443F-7E25-294A-91C1-F1B7CEEB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F73-9730-BC47-82B2-E7C2E389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0573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419-1D00-2244-8B0F-4D087D77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A141-CE9D-A742-86F3-D7159CED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0D486-87DD-0040-83D7-676DDF56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5D48-7480-E747-8613-0D25B725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321C-967B-E24C-A439-90BC729B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8856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A653-DC69-C446-AF89-C7B3192D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F5BF-3BAF-B449-975A-79E54E8EC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C4EDB-19BE-1C4D-9057-8618D3833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88A5E-D463-A840-B8CE-77B482A6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2497-C96A-D140-B56C-DF045200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2907-5838-174E-933C-FCD48387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09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7DC0-6419-784B-B512-AC489CEA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6BF3-7931-F043-B2B1-815A17BE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CD2A0-016C-0349-9E9B-524A5745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0242A-6692-A24E-94C6-33B765107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453DD-D4C5-0642-B763-7F7F30DAB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28333-598B-3347-BF32-A9C56DE1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34BB8-019B-9D4E-8E7E-2DE98275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45D52-E07B-FD44-B68E-16BC90BF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5569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1C7B-C486-8449-BE22-382035E1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961A7-5C29-4B41-B37D-84BAC77E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2FEFC-0270-A546-9A40-C3390DD9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560D8-74F8-5545-BC4A-ED12F0E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1252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551B7-EA04-0F41-9991-F25F8B0A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EB9D8-94FE-0844-9612-EFF896BC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4F0AB-AFCD-414E-AEED-1EAD435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2176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BB6F-FC43-B648-9F11-D16AB449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68EE-F5CA-6D41-BFBB-6D7C5E7E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FE115-7ED7-034D-85A9-FCCC24BCC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3FF79-2C99-E146-8B70-086D2FEF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39F3-59D6-E84B-9865-4A3F6B30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24376-691A-0F49-8F3B-E3C7EB1B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3512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E361-2EDF-E74A-B9FC-E05C7744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0F2F2-0AC0-0D43-B1E3-86C9CB5D4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D015E-61E4-9D4A-A56B-C6F30169C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6FBD9-F7D3-434F-9F43-1A4CA4FE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FEF04-1352-4E44-A774-E7E0D63D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9B53C-0385-5E41-85B1-534FE8DE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3451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AB7A0-F9CB-BE4D-92F4-3FFBD050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F60F9-C958-6D48-B42B-CD82D6D30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C765-3247-BD40-AF10-11D1F04A4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7D8E-5CEE-714E-B46C-01B7F25901CD}" type="datetimeFigureOut">
              <a:rPr lang="en-TH" smtClean="0"/>
              <a:t>23/11/2020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4B4EA-593A-3445-9AD0-F4D4C9328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5701C-9239-CA40-AC69-745EDA1EB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AF50-017F-DA44-8948-904CD380FC8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0235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5E71F-EAD3-D84B-A8A0-759FCC9E2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TH" sz="6700">
                <a:solidFill>
                  <a:schemeClr val="bg1"/>
                </a:solidFill>
              </a:rPr>
              <a:t>Social Marketplease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39C5F-B97D-4F42-8D0A-87FEF61EB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TH">
                <a:solidFill>
                  <a:schemeClr val="bg1"/>
                </a:solidFill>
              </a:rPr>
              <a:t>By Pradist Keawborisut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08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8200E-DFAA-334A-8C81-DBE48B86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49250"/>
            <a:ext cx="106426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1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hopOnContainers: Easy to get started sample reference microservice and  container based application (Currently in ALPHA state, ongoing progress,  accepting feedback and pull-requests). Cross-platform on Linux and Windows  Containers, powered by .NET Core">
            <a:extLst>
              <a:ext uri="{FF2B5EF4-FFF2-40B4-BE49-F238E27FC236}">
                <a16:creationId xmlns:a16="http://schemas.microsoft.com/office/drawing/2014/main" id="{F42EFE72-0492-474D-A636-9A0DB826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17877"/>
            <a:ext cx="10902950" cy="642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0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A554-674E-9946-A123-F5CE7EE6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D112-F2B3-BD41-AF3D-3134A3D5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27145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Social Marketplease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Marketplease</dc:title>
  <dc:creator>Pradist Keawborisut</dc:creator>
  <cp:lastModifiedBy>Pradist Keawborisut</cp:lastModifiedBy>
  <cp:revision>3</cp:revision>
  <dcterms:created xsi:type="dcterms:W3CDTF">2020-11-23T13:31:40Z</dcterms:created>
  <dcterms:modified xsi:type="dcterms:W3CDTF">2020-11-23T13:46:39Z</dcterms:modified>
</cp:coreProperties>
</file>