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B96C-7824-5049-CA6E-14D7FDB3E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15D7F-4E1F-0316-A37E-D73130F79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C854-8A2E-2B02-45A4-61AC994C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93E7-0A54-D003-C0D3-9BB3815D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FF68-CE66-FA85-DB52-02886F70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53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F06-4B1E-53D7-895E-556510A7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F0F55-BE32-FB57-E8B0-A7D1A76B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BFEA-CE78-4064-5FE8-CAE44CEB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643E-4E11-438F-86AE-C6A25BBB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6F48-0334-B54D-D3D6-CE48C8C1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6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66E39-671A-9DF0-7B60-A57058CFD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C34F1-7282-7277-832B-1621227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744B-C522-FC0C-776F-7AE9F328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1F3B-52AE-6F4F-3218-690FC08F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982F-1645-428D-5D81-D1EA34F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37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1C-0B12-74F3-5942-E91D464D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A43C-3EE5-E1F1-21A3-655AFE03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2505-2DD8-2F3D-167A-54A94520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7F3E-8C54-1CFE-A188-7D368FA0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8503-C3D6-43F2-E903-56C5FC6A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28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E507-99E9-A563-123C-37B0FA01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E2D1-566D-83BF-36E9-3B9DE592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2850-AA64-FA8B-438C-C87353D8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4110-4555-0B03-FD98-CE164CD4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CD88-A88C-469B-1DDC-7373E598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5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68B0-44FB-70BF-EE85-817AFA58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25D5-DE28-A83C-E552-BF9BCAE46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9942-C4E0-36DF-FEED-7D8F14EBB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7E3F8-EAC2-426D-CD77-215914D8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985C6-C6DC-5B0F-FE79-7E258931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C6CC9-A2CD-5D07-247C-C94BA19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010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BB14-E24E-E6DB-103E-11D3B6D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FD18-F54B-24DD-5F08-B7C9C113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B38F6-D8DF-2592-E2BF-B79687760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50BE-ECB5-9401-CE51-A5CA40570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9E18B-2D38-D365-AB4F-C52B5F341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88E3-8D3F-4018-750B-B0718609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2EFFC-2228-E342-4EC3-589B8367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74ADA-4C2F-B91A-5333-8EE866EC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553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101-C189-FDDF-B754-0C21B035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22273-28EF-63B2-1AEF-5261B770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B5062-0E6B-AA61-7EB9-D48C3AA5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41D0B-496D-9D25-CF65-11EE3940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9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F6A1C-36FB-BB39-F697-6663AF00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6300C-5A44-FAA8-7395-D6809204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8AEA-F988-266E-C6B2-1E24F4E6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307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5BB2-3ADB-231E-124A-A81F4033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A267-B3DF-5D2A-B0AD-450EC31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4310C-379E-83FB-5CDF-86650D534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E45AA-4BE5-137F-0FC7-D47F5788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4134-6222-3007-882C-B212495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22F4-D278-1345-1831-140F1E11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99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6CFC-999B-1E75-CEDA-B61C2C02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6646D-91AC-317D-D1E1-0516D4E6C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4846C-B4E0-73A7-756D-F93D9CA7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A941F-E38C-9698-83C7-94C46B67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D551-789F-2891-3AD6-6B1ADFD9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1F442-BF47-5205-AC6D-015348B7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059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C8227-2CB4-44AF-8123-600DAECA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14526-87C4-DAE5-3AA0-6847E069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EDF4-0C70-4679-3AF8-4D7567940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9D0C2-A1EE-4E43-B318-527B5F528B22}" type="datetimeFigureOut">
              <a:rPr lang="en-ID" smtClean="0"/>
              <a:t>15/02/2025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E429-F5BF-56A0-8FF8-64B8334A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8922-8433-21D7-3FEE-EF46A27F4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A72E5-AA6D-4831-B506-9ED0671633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94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5BC9-C48D-0BCD-7E6F-6FDC2724F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 GITHUB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E7D26-E842-0CE7-9E4B-56F1D6351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sangat </a:t>
            </a:r>
            <a:r>
              <a:rPr lang="en-US" dirty="0" err="1"/>
              <a:t>Menyenangkan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79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PRADITAMA AJMAL HASAN</dc:creator>
  <cp:lastModifiedBy>PRADITAMA AJMAL HASAN</cp:lastModifiedBy>
  <cp:revision>1</cp:revision>
  <dcterms:created xsi:type="dcterms:W3CDTF">2025-02-15T01:43:55Z</dcterms:created>
  <dcterms:modified xsi:type="dcterms:W3CDTF">2025-02-15T01:44:21Z</dcterms:modified>
</cp:coreProperties>
</file>