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4" r:id="rId6"/>
    <p:sldId id="265" r:id="rId7"/>
    <p:sldId id="263" r:id="rId8"/>
    <p:sldId id="266" r:id="rId9"/>
  </p:sldIdLst>
  <p:sldSz cx="9144000" cy="5143500" type="screen16x9"/>
  <p:notesSz cx="6858000" cy="9144000"/>
  <p:embeddedFontLst>
    <p:embeddedFont>
      <p:font typeface="Rubik" panose="020B0604020202020204" charset="-79"/>
      <p:regular r:id="rId11"/>
      <p:bold r:id="rId12"/>
      <p:italic r:id="rId13"/>
      <p:boldItalic r:id="rId14"/>
    </p:embeddedFont>
    <p:embeddedFont>
      <p:font typeface="Rubik Light" panose="020B0604020202020204" charset="-79"/>
      <p:regular r:id="rId15"/>
      <p:bold r:id="rId16"/>
      <p:italic r:id="rId17"/>
      <p:boldItalic r:id="rId18"/>
    </p:embeddedFont>
    <p:embeddedFont>
      <p:font typeface="Rubik SemiBold" panose="020B0604020202020204" charset="-79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A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07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052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23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78682" y="1589708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Final Task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7193988" cy="5693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Data Engineer Kalbe Nutritionals x Rakamin</a:t>
            </a:r>
            <a:endParaRPr sz="25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Muhammad Wahfiuddin Pradiwa</a:t>
            </a:r>
            <a:endParaRPr sz="200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2" name="Persegi Panjang 1">
            <a:extLst>
              <a:ext uri="{FF2B5EF4-FFF2-40B4-BE49-F238E27FC236}">
                <a16:creationId xmlns:a16="http://schemas.microsoft.com/office/drawing/2014/main" id="{E30714FB-4F4F-5362-61CD-8D63CDA7EAB2}"/>
              </a:ext>
            </a:extLst>
          </p:cNvPr>
          <p:cNvSpPr/>
          <p:nvPr/>
        </p:nvSpPr>
        <p:spPr>
          <a:xfrm>
            <a:off x="2226924" y="165682"/>
            <a:ext cx="1168457" cy="599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Kalbe Nutritionals - Wikipedia bahasa Indonesia, ensiklopedia bebas">
            <a:extLst>
              <a:ext uri="{FF2B5EF4-FFF2-40B4-BE49-F238E27FC236}">
                <a16:creationId xmlns:a16="http://schemas.microsoft.com/office/drawing/2014/main" id="{37D6AB01-6453-334E-79CC-498C2FFE9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49" y="211261"/>
            <a:ext cx="1064056" cy="51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138082" y="840975"/>
            <a:ext cx="2391768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ubik SemiBold"/>
                <a:ea typeface="Rubik SemiBold"/>
                <a:cs typeface="Rubik SemiBold"/>
                <a:sym typeface="Rubik SemiBold"/>
              </a:rPr>
              <a:t>Muhammad Wahfiuddin Pradiwa</a:t>
            </a:r>
            <a:endParaRPr sz="3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37850" y="257175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About Me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Experience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095575" y="2981600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000625" y="3952875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537850" y="3064350"/>
            <a:ext cx="3740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I am a final student at Diponegoro University majoring in Economics. I really interested in data field especially data analytics. </a:t>
            </a:r>
            <a:r>
              <a:rPr lang="id-ID">
                <a:latin typeface="Rubik"/>
                <a:ea typeface="Rubik"/>
                <a:cs typeface="Rubik"/>
                <a:sym typeface="Rubik"/>
              </a:rPr>
              <a:t>S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kills that i have are SQL, Power BI, Looker Data Studio and Excel.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3177B3AF-88C5-CA90-3579-A3CF27678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2744508" cy="1634743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F0970CE5-A7B2-A729-3A99-71E505E62D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34743"/>
            <a:ext cx="3387906" cy="1188499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C1F8B2FB-8D99-87E1-D4D4-EEBE53C10F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823242"/>
            <a:ext cx="3758015" cy="915526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43045126-89CA-0537-BB3B-CEBF07C3E6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4837" y="1634743"/>
            <a:ext cx="3429479" cy="1038370"/>
          </a:xfrm>
          <a:prstGeom prst="rect">
            <a:avLst/>
          </a:prstGeom>
        </p:spPr>
      </p:pic>
      <p:pic>
        <p:nvPicPr>
          <p:cNvPr id="13" name="Gambar 12">
            <a:extLst>
              <a:ext uri="{FF2B5EF4-FFF2-40B4-BE49-F238E27FC236}">
                <a16:creationId xmlns:a16="http://schemas.microsoft.com/office/drawing/2014/main" id="{CC2053E9-C506-74E0-E8C7-00F858F888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9726" y="2823242"/>
            <a:ext cx="1352739" cy="657317"/>
          </a:xfrm>
          <a:prstGeom prst="rect">
            <a:avLst/>
          </a:prstGeom>
        </p:spPr>
      </p:pic>
      <p:pic>
        <p:nvPicPr>
          <p:cNvPr id="15" name="Gambar 14">
            <a:extLst>
              <a:ext uri="{FF2B5EF4-FFF2-40B4-BE49-F238E27FC236}">
                <a16:creationId xmlns:a16="http://schemas.microsoft.com/office/drawing/2014/main" id="{E9A15D07-1FB9-BE67-8A04-49F48E7BDB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1829" y="3756087"/>
            <a:ext cx="3448531" cy="1009791"/>
          </a:xfrm>
          <a:prstGeom prst="rect">
            <a:avLst/>
          </a:prstGeom>
        </p:spPr>
      </p:pic>
      <p:pic>
        <p:nvPicPr>
          <p:cNvPr id="17" name="Gambar 16">
            <a:extLst>
              <a:ext uri="{FF2B5EF4-FFF2-40B4-BE49-F238E27FC236}">
                <a16:creationId xmlns:a16="http://schemas.microsoft.com/office/drawing/2014/main" id="{160F3D3E-0AB6-0C5E-3106-76895FCEDE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3822094"/>
            <a:ext cx="2881740" cy="12380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8750ACBF-9707-D859-7B84-0EA067B71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5625"/>
            <a:ext cx="5370346" cy="860960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464DB33E-BCB9-707D-FEFC-E12565C605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060736"/>
            <a:ext cx="6230219" cy="342948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AF7B0C21-8180-5C12-3DF0-E41B1DC231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270177"/>
            <a:ext cx="3210373" cy="295316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DD49386A-FD59-23D7-EBE7-4CC7ADC94C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75" y="2187798"/>
            <a:ext cx="4429743" cy="1295581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33343BFA-675E-D096-4528-76FBCB6E40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6514" y="2354297"/>
            <a:ext cx="3219899" cy="8383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E1A65551-86C3-43EE-81FC-8C15BAEB6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855694" cy="1185970"/>
          </a:xfrm>
          <a:prstGeom prst="rect">
            <a:avLst/>
          </a:prstGeom>
        </p:spPr>
      </p:pic>
      <p:pic>
        <p:nvPicPr>
          <p:cNvPr id="8" name="Gambar 7">
            <a:extLst>
              <a:ext uri="{FF2B5EF4-FFF2-40B4-BE49-F238E27FC236}">
                <a16:creationId xmlns:a16="http://schemas.microsoft.com/office/drawing/2014/main" id="{3670EF7B-DF0B-3F37-84F6-7BD98BBDE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85970"/>
            <a:ext cx="4338517" cy="1247078"/>
          </a:xfrm>
          <a:prstGeom prst="rect">
            <a:avLst/>
          </a:prstGeom>
        </p:spPr>
      </p:pic>
      <p:pic>
        <p:nvPicPr>
          <p:cNvPr id="12" name="Gambar 11">
            <a:extLst>
              <a:ext uri="{FF2B5EF4-FFF2-40B4-BE49-F238E27FC236}">
                <a16:creationId xmlns:a16="http://schemas.microsoft.com/office/drawing/2014/main" id="{B2D02A6B-ED35-73B1-6FE5-4A03EFF9B2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2803" y="868847"/>
            <a:ext cx="3466564" cy="1107871"/>
          </a:xfrm>
          <a:prstGeom prst="rect">
            <a:avLst/>
          </a:prstGeom>
        </p:spPr>
      </p:pic>
      <p:pic>
        <p:nvPicPr>
          <p:cNvPr id="14" name="Gambar 13">
            <a:extLst>
              <a:ext uri="{FF2B5EF4-FFF2-40B4-BE49-F238E27FC236}">
                <a16:creationId xmlns:a16="http://schemas.microsoft.com/office/drawing/2014/main" id="{8F6C90ED-C7FB-E3EB-B4D1-FCE3DF2AF8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301" y="3238968"/>
            <a:ext cx="4058216" cy="1314633"/>
          </a:xfrm>
          <a:prstGeom prst="rect">
            <a:avLst/>
          </a:prstGeom>
        </p:spPr>
      </p:pic>
      <p:pic>
        <p:nvPicPr>
          <p:cNvPr id="16" name="Gambar 15">
            <a:extLst>
              <a:ext uri="{FF2B5EF4-FFF2-40B4-BE49-F238E27FC236}">
                <a16:creationId xmlns:a16="http://schemas.microsoft.com/office/drawing/2014/main" id="{CA172BAE-24A5-D93B-4D77-D47E91ACE2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3321092"/>
            <a:ext cx="3781953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8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A1976931-8CE3-2194-FB6E-D10E5E725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048" y="0"/>
            <a:ext cx="659990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9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A5B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595974" y="882105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Github Link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2" name="Persegi Panjang 1">
            <a:extLst>
              <a:ext uri="{FF2B5EF4-FFF2-40B4-BE49-F238E27FC236}">
                <a16:creationId xmlns:a16="http://schemas.microsoft.com/office/drawing/2014/main" id="{E2210550-30E8-9862-49AF-E92FD17019E4}"/>
              </a:ext>
            </a:extLst>
          </p:cNvPr>
          <p:cNvSpPr/>
          <p:nvPr/>
        </p:nvSpPr>
        <p:spPr>
          <a:xfrm>
            <a:off x="4772549" y="4334279"/>
            <a:ext cx="1168457" cy="599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" name="Picture 2" descr="Kalbe Nutritionals - Wikipedia bahasa Indonesia, ensiklopedia bebas">
            <a:extLst>
              <a:ext uri="{FF2B5EF4-FFF2-40B4-BE49-F238E27FC236}">
                <a16:creationId xmlns:a16="http://schemas.microsoft.com/office/drawing/2014/main" id="{40421EDA-8A59-2439-6D28-57E64C4AB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974" y="4379858"/>
            <a:ext cx="1064056" cy="51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D6D8C9-F5A2-6DC5-7895-0CFD8BD2A79E}"/>
              </a:ext>
            </a:extLst>
          </p:cNvPr>
          <p:cNvSpPr txBox="1"/>
          <p:nvPr/>
        </p:nvSpPr>
        <p:spPr>
          <a:xfrm>
            <a:off x="1703628" y="1804884"/>
            <a:ext cx="6176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/>
              <a:t>https://github.com/pradiwawahfiuddin/PBI_Rakamin-x-Kalbe_Nutritionals.git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A5B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2" name="Persegi Panjang 1">
            <a:extLst>
              <a:ext uri="{FF2B5EF4-FFF2-40B4-BE49-F238E27FC236}">
                <a16:creationId xmlns:a16="http://schemas.microsoft.com/office/drawing/2014/main" id="{E2210550-30E8-9862-49AF-E92FD17019E4}"/>
              </a:ext>
            </a:extLst>
          </p:cNvPr>
          <p:cNvSpPr/>
          <p:nvPr/>
        </p:nvSpPr>
        <p:spPr>
          <a:xfrm>
            <a:off x="4772549" y="4334279"/>
            <a:ext cx="1168457" cy="599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" name="Picture 2" descr="Kalbe Nutritionals - Wikipedia bahasa Indonesia, ensiklopedia bebas">
            <a:extLst>
              <a:ext uri="{FF2B5EF4-FFF2-40B4-BE49-F238E27FC236}">
                <a16:creationId xmlns:a16="http://schemas.microsoft.com/office/drawing/2014/main" id="{40421EDA-8A59-2439-6D28-57E64C4AB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974" y="4379858"/>
            <a:ext cx="1064056" cy="51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5056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80</Words>
  <Application>Microsoft Office PowerPoint</Application>
  <PresentationFormat>On-screen Show (16:9)</PresentationFormat>
  <Paragraphs>14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Rubik Light</vt:lpstr>
      <vt:lpstr>Arial</vt:lpstr>
      <vt:lpstr>Rubik</vt:lpstr>
      <vt:lpstr>Rubik SemiBold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cp:lastModifiedBy>Muhammad Wahfiuddin Pradiwa</cp:lastModifiedBy>
  <cp:revision>4</cp:revision>
  <dcterms:modified xsi:type="dcterms:W3CDTF">2023-09-01T06:28:24Z</dcterms:modified>
</cp:coreProperties>
</file>