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8"/>
  </p:notesMasterIdLst>
  <p:sldIdLst>
    <p:sldId id="256" r:id="rId2"/>
    <p:sldId id="257" r:id="rId3"/>
    <p:sldId id="297" r:id="rId4"/>
    <p:sldId id="298" r:id="rId5"/>
    <p:sldId id="299" r:id="rId6"/>
    <p:sldId id="300" r:id="rId7"/>
  </p:sldIdLst>
  <p:sldSz cx="9144000" cy="5143500" type="screen16x9"/>
  <p:notesSz cx="6858000" cy="9144000"/>
  <p:embeddedFontLst>
    <p:embeddedFont>
      <p:font typeface="Livvic Light" pitchFamily="2" charset="0"/>
      <p:regular r:id="rId9"/>
      <p:italic r:id="rId10"/>
    </p:embeddedFont>
    <p:embeddedFont>
      <p:font typeface="Maven Pro" panose="020B0604020202020204" charset="0"/>
      <p:regular r:id="rId11"/>
      <p:bold r:id="rId12"/>
    </p:embeddedFont>
    <p:embeddedFont>
      <p:font typeface="Nunito Light" panose="00000400000000000000" pitchFamily="2" charset="0"/>
      <p:regular r:id="rId13"/>
      <p:italic r:id="rId14"/>
    </p:embeddedFont>
    <p:embeddedFont>
      <p:font typeface="Share Tech" panose="020B0604020202020204" charset="0"/>
      <p:regular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9D71AEB-F478-4064-BFF2-306E659B18D4}">
  <a:tblStyle styleId="{39D71AEB-F478-4064-BFF2-306E659B18D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8" y="10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uhammad Wahfiuddin Pradiwa" userId="65be22ad-c7f4-4124-ace5-fcf9d1497b27" providerId="ADAL" clId="{528B52DE-3BD0-410C-84CF-A883DC82679B}"/>
    <pc:docChg chg="undo custSel addSld delSld modSld delMainMaster">
      <pc:chgData name="Muhammad Wahfiuddin Pradiwa" userId="65be22ad-c7f4-4124-ace5-fcf9d1497b27" providerId="ADAL" clId="{528B52DE-3BD0-410C-84CF-A883DC82679B}" dt="2023-10-10T10:01:11.284" v="342" actId="1076"/>
      <pc:docMkLst>
        <pc:docMk/>
      </pc:docMkLst>
      <pc:sldChg chg="addSp delSp modSp mod">
        <pc:chgData name="Muhammad Wahfiuddin Pradiwa" userId="65be22ad-c7f4-4124-ace5-fcf9d1497b27" providerId="ADAL" clId="{528B52DE-3BD0-410C-84CF-A883DC82679B}" dt="2023-10-10T10:01:11.284" v="342" actId="1076"/>
        <pc:sldMkLst>
          <pc:docMk/>
          <pc:sldMk cId="0" sldId="256"/>
        </pc:sldMkLst>
        <pc:spChg chg="add mod">
          <ac:chgData name="Muhammad Wahfiuddin Pradiwa" userId="65be22ad-c7f4-4124-ace5-fcf9d1497b27" providerId="ADAL" clId="{528B52DE-3BD0-410C-84CF-A883DC82679B}" dt="2023-10-10T10:01:06.469" v="341" actId="1076"/>
          <ac:spMkLst>
            <pc:docMk/>
            <pc:sldMk cId="0" sldId="256"/>
            <ac:spMk id="3" creationId="{3CE789D2-0072-9EAC-E8D2-1A29A2550DDB}"/>
          </ac:spMkLst>
        </pc:spChg>
        <pc:spChg chg="add mod ord">
          <ac:chgData name="Muhammad Wahfiuddin Pradiwa" userId="65be22ad-c7f4-4124-ace5-fcf9d1497b27" providerId="ADAL" clId="{528B52DE-3BD0-410C-84CF-A883DC82679B}" dt="2023-10-10T10:00:57.183" v="336" actId="1076"/>
          <ac:spMkLst>
            <pc:docMk/>
            <pc:sldMk cId="0" sldId="256"/>
            <ac:spMk id="5" creationId="{D7548D4E-71C2-B847-1494-E1BBBBB28BA9}"/>
          </ac:spMkLst>
        </pc:spChg>
        <pc:spChg chg="mod">
          <ac:chgData name="Muhammad Wahfiuddin Pradiwa" userId="65be22ad-c7f4-4124-ace5-fcf9d1497b27" providerId="ADAL" clId="{528B52DE-3BD0-410C-84CF-A883DC82679B}" dt="2023-10-10T10:01:11.284" v="342" actId="1076"/>
          <ac:spMkLst>
            <pc:docMk/>
            <pc:sldMk cId="0" sldId="256"/>
            <ac:spMk id="434" creationId="{00000000-0000-0000-0000-000000000000}"/>
          </ac:spMkLst>
        </pc:spChg>
        <pc:spChg chg="mod">
          <ac:chgData name="Muhammad Wahfiuddin Pradiwa" userId="65be22ad-c7f4-4124-ace5-fcf9d1497b27" providerId="ADAL" clId="{528B52DE-3BD0-410C-84CF-A883DC82679B}" dt="2023-10-10T10:00:51.379" v="333" actId="403"/>
          <ac:spMkLst>
            <pc:docMk/>
            <pc:sldMk cId="0" sldId="256"/>
            <ac:spMk id="435" creationId="{00000000-0000-0000-0000-000000000000}"/>
          </ac:spMkLst>
        </pc:spChg>
        <pc:spChg chg="del">
          <ac:chgData name="Muhammad Wahfiuddin Pradiwa" userId="65be22ad-c7f4-4124-ace5-fcf9d1497b27" providerId="ADAL" clId="{528B52DE-3BD0-410C-84CF-A883DC82679B}" dt="2023-10-10T09:59:55.268" v="304" actId="478"/>
          <ac:spMkLst>
            <pc:docMk/>
            <pc:sldMk cId="0" sldId="256"/>
            <ac:spMk id="436" creationId="{00000000-0000-0000-0000-000000000000}"/>
          </ac:spMkLst>
        </pc:spChg>
        <pc:spChg chg="del">
          <ac:chgData name="Muhammad Wahfiuddin Pradiwa" userId="65be22ad-c7f4-4124-ace5-fcf9d1497b27" providerId="ADAL" clId="{528B52DE-3BD0-410C-84CF-A883DC82679B}" dt="2023-10-10T09:59:54.453" v="303" actId="478"/>
          <ac:spMkLst>
            <pc:docMk/>
            <pc:sldMk cId="0" sldId="256"/>
            <ac:spMk id="438" creationId="{00000000-0000-0000-0000-000000000000}"/>
          </ac:spMkLst>
        </pc:spChg>
        <pc:spChg chg="del">
          <ac:chgData name="Muhammad Wahfiuddin Pradiwa" userId="65be22ad-c7f4-4124-ace5-fcf9d1497b27" providerId="ADAL" clId="{528B52DE-3BD0-410C-84CF-A883DC82679B}" dt="2023-10-10T10:00:00.200" v="307" actId="478"/>
          <ac:spMkLst>
            <pc:docMk/>
            <pc:sldMk cId="0" sldId="256"/>
            <ac:spMk id="439" creationId="{00000000-0000-0000-0000-000000000000}"/>
          </ac:spMkLst>
        </pc:spChg>
        <pc:spChg chg="del">
          <ac:chgData name="Muhammad Wahfiuddin Pradiwa" userId="65be22ad-c7f4-4124-ace5-fcf9d1497b27" providerId="ADAL" clId="{528B52DE-3BD0-410C-84CF-A883DC82679B}" dt="2023-10-10T09:59:58.342" v="306" actId="478"/>
          <ac:spMkLst>
            <pc:docMk/>
            <pc:sldMk cId="0" sldId="256"/>
            <ac:spMk id="440" creationId="{00000000-0000-0000-0000-000000000000}"/>
          </ac:spMkLst>
        </pc:spChg>
        <pc:spChg chg="del">
          <ac:chgData name="Muhammad Wahfiuddin Pradiwa" userId="65be22ad-c7f4-4124-ace5-fcf9d1497b27" providerId="ADAL" clId="{528B52DE-3BD0-410C-84CF-A883DC82679B}" dt="2023-10-10T09:59:56.820" v="305" actId="478"/>
          <ac:spMkLst>
            <pc:docMk/>
            <pc:sldMk cId="0" sldId="256"/>
            <ac:spMk id="441" creationId="{00000000-0000-0000-0000-000000000000}"/>
          </ac:spMkLst>
        </pc:spChg>
        <pc:grpChg chg="del">
          <ac:chgData name="Muhammad Wahfiuddin Pradiwa" userId="65be22ad-c7f4-4124-ace5-fcf9d1497b27" providerId="ADAL" clId="{528B52DE-3BD0-410C-84CF-A883DC82679B}" dt="2023-10-10T09:59:49.216" v="299" actId="478"/>
          <ac:grpSpMkLst>
            <pc:docMk/>
            <pc:sldMk cId="0" sldId="256"/>
            <ac:grpSpMk id="442" creationId="{00000000-0000-0000-0000-000000000000}"/>
          </ac:grpSpMkLst>
        </pc:grpChg>
        <pc:grpChg chg="del">
          <ac:chgData name="Muhammad Wahfiuddin Pradiwa" userId="65be22ad-c7f4-4124-ace5-fcf9d1497b27" providerId="ADAL" clId="{528B52DE-3BD0-410C-84CF-A883DC82679B}" dt="2023-10-10T09:59:51.488" v="301" actId="478"/>
          <ac:grpSpMkLst>
            <pc:docMk/>
            <pc:sldMk cId="0" sldId="256"/>
            <ac:grpSpMk id="445" creationId="{00000000-0000-0000-0000-000000000000}"/>
          </ac:grpSpMkLst>
        </pc:grpChg>
        <pc:grpChg chg="del">
          <ac:chgData name="Muhammad Wahfiuddin Pradiwa" userId="65be22ad-c7f4-4124-ace5-fcf9d1497b27" providerId="ADAL" clId="{528B52DE-3BD0-410C-84CF-A883DC82679B}" dt="2023-10-10T09:59:48.150" v="298" actId="478"/>
          <ac:grpSpMkLst>
            <pc:docMk/>
            <pc:sldMk cId="0" sldId="256"/>
            <ac:grpSpMk id="448" creationId="{00000000-0000-0000-0000-000000000000}"/>
          </ac:grpSpMkLst>
        </pc:grpChg>
        <pc:grpChg chg="del">
          <ac:chgData name="Muhammad Wahfiuddin Pradiwa" userId="65be22ad-c7f4-4124-ace5-fcf9d1497b27" providerId="ADAL" clId="{528B52DE-3BD0-410C-84CF-A883DC82679B}" dt="2023-10-10T09:59:52.587" v="302" actId="478"/>
          <ac:grpSpMkLst>
            <pc:docMk/>
            <pc:sldMk cId="0" sldId="256"/>
            <ac:grpSpMk id="454" creationId="{00000000-0000-0000-0000-000000000000}"/>
          </ac:grpSpMkLst>
        </pc:grpChg>
        <pc:grpChg chg="del">
          <ac:chgData name="Muhammad Wahfiuddin Pradiwa" userId="65be22ad-c7f4-4124-ace5-fcf9d1497b27" providerId="ADAL" clId="{528B52DE-3BD0-410C-84CF-A883DC82679B}" dt="2023-10-10T09:59:50.298" v="300" actId="478"/>
          <ac:grpSpMkLst>
            <pc:docMk/>
            <pc:sldMk cId="0" sldId="256"/>
            <ac:grpSpMk id="457" creationId="{00000000-0000-0000-0000-000000000000}"/>
          </ac:grpSpMkLst>
        </pc:grpChg>
        <pc:picChg chg="add mod ord">
          <ac:chgData name="Muhammad Wahfiuddin Pradiwa" userId="65be22ad-c7f4-4124-ace5-fcf9d1497b27" providerId="ADAL" clId="{528B52DE-3BD0-410C-84CF-A883DC82679B}" dt="2023-10-10T09:59:44.849" v="297" actId="171"/>
          <ac:picMkLst>
            <pc:docMk/>
            <pc:sldMk cId="0" sldId="256"/>
            <ac:picMk id="4" creationId="{9E8A2BDF-3DF8-2098-B056-0CE78C47DB05}"/>
          </ac:picMkLst>
        </pc:picChg>
      </pc:sldChg>
      <pc:sldChg chg="addSp modSp mod">
        <pc:chgData name="Muhammad Wahfiuddin Pradiwa" userId="65be22ad-c7f4-4124-ace5-fcf9d1497b27" providerId="ADAL" clId="{528B52DE-3BD0-410C-84CF-A883DC82679B}" dt="2023-10-10T09:55:05.482" v="196" actId="1076"/>
        <pc:sldMkLst>
          <pc:docMk/>
          <pc:sldMk cId="0" sldId="257"/>
        </pc:sldMkLst>
        <pc:spChg chg="mod">
          <ac:chgData name="Muhammad Wahfiuddin Pradiwa" userId="65be22ad-c7f4-4124-ace5-fcf9d1497b27" providerId="ADAL" clId="{528B52DE-3BD0-410C-84CF-A883DC82679B}" dt="2023-10-10T09:54:48.313" v="190" actId="1076"/>
          <ac:spMkLst>
            <pc:docMk/>
            <pc:sldMk cId="0" sldId="257"/>
            <ac:spMk id="465" creationId="{00000000-0000-0000-0000-000000000000}"/>
          </ac:spMkLst>
        </pc:spChg>
        <pc:spChg chg="mod">
          <ac:chgData name="Muhammad Wahfiuddin Pradiwa" userId="65be22ad-c7f4-4124-ace5-fcf9d1497b27" providerId="ADAL" clId="{528B52DE-3BD0-410C-84CF-A883DC82679B}" dt="2023-10-10T09:54:42.064" v="189" actId="14100"/>
          <ac:spMkLst>
            <pc:docMk/>
            <pc:sldMk cId="0" sldId="257"/>
            <ac:spMk id="466" creationId="{00000000-0000-0000-0000-000000000000}"/>
          </ac:spMkLst>
        </pc:spChg>
        <pc:picChg chg="add mod">
          <ac:chgData name="Muhammad Wahfiuddin Pradiwa" userId="65be22ad-c7f4-4124-ace5-fcf9d1497b27" providerId="ADAL" clId="{528B52DE-3BD0-410C-84CF-A883DC82679B}" dt="2023-10-10T09:55:02.561" v="195" actId="1076"/>
          <ac:picMkLst>
            <pc:docMk/>
            <pc:sldMk cId="0" sldId="257"/>
            <ac:picMk id="3" creationId="{DA3F408F-63A2-15DB-4AB7-36CF236C43DA}"/>
          </ac:picMkLst>
        </pc:picChg>
        <pc:picChg chg="add mod">
          <ac:chgData name="Muhammad Wahfiuddin Pradiwa" userId="65be22ad-c7f4-4124-ace5-fcf9d1497b27" providerId="ADAL" clId="{528B52DE-3BD0-410C-84CF-A883DC82679B}" dt="2023-10-10T09:55:05.482" v="196" actId="1076"/>
          <ac:picMkLst>
            <pc:docMk/>
            <pc:sldMk cId="0" sldId="257"/>
            <ac:picMk id="5" creationId="{EF404A07-16DB-773F-61BD-76FA93D50397}"/>
          </ac:picMkLst>
        </pc:picChg>
      </pc:sldChg>
      <pc:sldChg chg="del">
        <pc:chgData name="Muhammad Wahfiuddin Pradiwa" userId="65be22ad-c7f4-4124-ace5-fcf9d1497b27" providerId="ADAL" clId="{528B52DE-3BD0-410C-84CF-A883DC82679B}" dt="2023-10-06T12:04:05.229" v="186" actId="47"/>
        <pc:sldMkLst>
          <pc:docMk/>
          <pc:sldMk cId="0" sldId="258"/>
        </pc:sldMkLst>
      </pc:sldChg>
      <pc:sldChg chg="del">
        <pc:chgData name="Muhammad Wahfiuddin Pradiwa" userId="65be22ad-c7f4-4124-ace5-fcf9d1497b27" providerId="ADAL" clId="{528B52DE-3BD0-410C-84CF-A883DC82679B}" dt="2023-10-06T12:04:04.542" v="185" actId="47"/>
        <pc:sldMkLst>
          <pc:docMk/>
          <pc:sldMk cId="0" sldId="259"/>
        </pc:sldMkLst>
      </pc:sldChg>
      <pc:sldChg chg="del">
        <pc:chgData name="Muhammad Wahfiuddin Pradiwa" userId="65be22ad-c7f4-4124-ace5-fcf9d1497b27" providerId="ADAL" clId="{528B52DE-3BD0-410C-84CF-A883DC82679B}" dt="2023-10-06T12:04:03.651" v="184" actId="47"/>
        <pc:sldMkLst>
          <pc:docMk/>
          <pc:sldMk cId="0" sldId="260"/>
        </pc:sldMkLst>
      </pc:sldChg>
      <pc:sldChg chg="del">
        <pc:chgData name="Muhammad Wahfiuddin Pradiwa" userId="65be22ad-c7f4-4124-ace5-fcf9d1497b27" providerId="ADAL" clId="{528B52DE-3BD0-410C-84CF-A883DC82679B}" dt="2023-10-06T12:04:03.588" v="183" actId="47"/>
        <pc:sldMkLst>
          <pc:docMk/>
          <pc:sldMk cId="0" sldId="261"/>
        </pc:sldMkLst>
      </pc:sldChg>
      <pc:sldChg chg="del">
        <pc:chgData name="Muhammad Wahfiuddin Pradiwa" userId="65be22ad-c7f4-4124-ace5-fcf9d1497b27" providerId="ADAL" clId="{528B52DE-3BD0-410C-84CF-A883DC82679B}" dt="2023-10-06T12:04:03.229" v="182" actId="47"/>
        <pc:sldMkLst>
          <pc:docMk/>
          <pc:sldMk cId="0" sldId="262"/>
        </pc:sldMkLst>
      </pc:sldChg>
      <pc:sldChg chg="del">
        <pc:chgData name="Muhammad Wahfiuddin Pradiwa" userId="65be22ad-c7f4-4124-ace5-fcf9d1497b27" providerId="ADAL" clId="{528B52DE-3BD0-410C-84CF-A883DC82679B}" dt="2023-10-06T12:04:03.120" v="181" actId="47"/>
        <pc:sldMkLst>
          <pc:docMk/>
          <pc:sldMk cId="0" sldId="263"/>
        </pc:sldMkLst>
      </pc:sldChg>
      <pc:sldChg chg="del">
        <pc:chgData name="Muhammad Wahfiuddin Pradiwa" userId="65be22ad-c7f4-4124-ace5-fcf9d1497b27" providerId="ADAL" clId="{528B52DE-3BD0-410C-84CF-A883DC82679B}" dt="2023-10-06T12:04:03.026" v="180" actId="47"/>
        <pc:sldMkLst>
          <pc:docMk/>
          <pc:sldMk cId="0" sldId="264"/>
        </pc:sldMkLst>
      </pc:sldChg>
      <pc:sldChg chg="del">
        <pc:chgData name="Muhammad Wahfiuddin Pradiwa" userId="65be22ad-c7f4-4124-ace5-fcf9d1497b27" providerId="ADAL" clId="{528B52DE-3BD0-410C-84CF-A883DC82679B}" dt="2023-10-06T12:04:02.760" v="179" actId="47"/>
        <pc:sldMkLst>
          <pc:docMk/>
          <pc:sldMk cId="0" sldId="265"/>
        </pc:sldMkLst>
      </pc:sldChg>
      <pc:sldChg chg="del">
        <pc:chgData name="Muhammad Wahfiuddin Pradiwa" userId="65be22ad-c7f4-4124-ace5-fcf9d1497b27" providerId="ADAL" clId="{528B52DE-3BD0-410C-84CF-A883DC82679B}" dt="2023-10-06T12:04:02.557" v="178" actId="47"/>
        <pc:sldMkLst>
          <pc:docMk/>
          <pc:sldMk cId="0" sldId="266"/>
        </pc:sldMkLst>
      </pc:sldChg>
      <pc:sldChg chg="del">
        <pc:chgData name="Muhammad Wahfiuddin Pradiwa" userId="65be22ad-c7f4-4124-ace5-fcf9d1497b27" providerId="ADAL" clId="{528B52DE-3BD0-410C-84CF-A883DC82679B}" dt="2023-10-06T12:04:02.448" v="177" actId="47"/>
        <pc:sldMkLst>
          <pc:docMk/>
          <pc:sldMk cId="0" sldId="267"/>
        </pc:sldMkLst>
      </pc:sldChg>
      <pc:sldChg chg="del">
        <pc:chgData name="Muhammad Wahfiuddin Pradiwa" userId="65be22ad-c7f4-4124-ace5-fcf9d1497b27" providerId="ADAL" clId="{528B52DE-3BD0-410C-84CF-A883DC82679B}" dt="2023-10-06T12:04:02.213" v="176" actId="47"/>
        <pc:sldMkLst>
          <pc:docMk/>
          <pc:sldMk cId="0" sldId="268"/>
        </pc:sldMkLst>
      </pc:sldChg>
      <pc:sldChg chg="del">
        <pc:chgData name="Muhammad Wahfiuddin Pradiwa" userId="65be22ad-c7f4-4124-ace5-fcf9d1497b27" providerId="ADAL" clId="{528B52DE-3BD0-410C-84CF-A883DC82679B}" dt="2023-10-06T12:04:02.010" v="175" actId="47"/>
        <pc:sldMkLst>
          <pc:docMk/>
          <pc:sldMk cId="0" sldId="269"/>
        </pc:sldMkLst>
      </pc:sldChg>
      <pc:sldChg chg="del">
        <pc:chgData name="Muhammad Wahfiuddin Pradiwa" userId="65be22ad-c7f4-4124-ace5-fcf9d1497b27" providerId="ADAL" clId="{528B52DE-3BD0-410C-84CF-A883DC82679B}" dt="2023-10-06T12:04:01.838" v="174" actId="47"/>
        <pc:sldMkLst>
          <pc:docMk/>
          <pc:sldMk cId="0" sldId="270"/>
        </pc:sldMkLst>
      </pc:sldChg>
      <pc:sldChg chg="del">
        <pc:chgData name="Muhammad Wahfiuddin Pradiwa" userId="65be22ad-c7f4-4124-ace5-fcf9d1497b27" providerId="ADAL" clId="{528B52DE-3BD0-410C-84CF-A883DC82679B}" dt="2023-10-06T12:04:01.729" v="173" actId="47"/>
        <pc:sldMkLst>
          <pc:docMk/>
          <pc:sldMk cId="0" sldId="271"/>
        </pc:sldMkLst>
      </pc:sldChg>
      <pc:sldChg chg="del">
        <pc:chgData name="Muhammad Wahfiuddin Pradiwa" userId="65be22ad-c7f4-4124-ace5-fcf9d1497b27" providerId="ADAL" clId="{528B52DE-3BD0-410C-84CF-A883DC82679B}" dt="2023-10-06T12:04:01.525" v="172" actId="47"/>
        <pc:sldMkLst>
          <pc:docMk/>
          <pc:sldMk cId="0" sldId="272"/>
        </pc:sldMkLst>
      </pc:sldChg>
      <pc:sldChg chg="del">
        <pc:chgData name="Muhammad Wahfiuddin Pradiwa" userId="65be22ad-c7f4-4124-ace5-fcf9d1497b27" providerId="ADAL" clId="{528B52DE-3BD0-410C-84CF-A883DC82679B}" dt="2023-10-06T12:04:01.291" v="171" actId="47"/>
        <pc:sldMkLst>
          <pc:docMk/>
          <pc:sldMk cId="0" sldId="273"/>
        </pc:sldMkLst>
      </pc:sldChg>
      <pc:sldChg chg="del">
        <pc:chgData name="Muhammad Wahfiuddin Pradiwa" userId="65be22ad-c7f4-4124-ace5-fcf9d1497b27" providerId="ADAL" clId="{528B52DE-3BD0-410C-84CF-A883DC82679B}" dt="2023-10-06T12:04:01.213" v="170" actId="47"/>
        <pc:sldMkLst>
          <pc:docMk/>
          <pc:sldMk cId="0" sldId="274"/>
        </pc:sldMkLst>
      </pc:sldChg>
      <pc:sldChg chg="del">
        <pc:chgData name="Muhammad Wahfiuddin Pradiwa" userId="65be22ad-c7f4-4124-ace5-fcf9d1497b27" providerId="ADAL" clId="{528B52DE-3BD0-410C-84CF-A883DC82679B}" dt="2023-10-06T12:04:00.806" v="169" actId="47"/>
        <pc:sldMkLst>
          <pc:docMk/>
          <pc:sldMk cId="0" sldId="275"/>
        </pc:sldMkLst>
      </pc:sldChg>
      <pc:sldChg chg="del">
        <pc:chgData name="Muhammad Wahfiuddin Pradiwa" userId="65be22ad-c7f4-4124-ace5-fcf9d1497b27" providerId="ADAL" clId="{528B52DE-3BD0-410C-84CF-A883DC82679B}" dt="2023-10-06T12:04:00.790" v="168" actId="47"/>
        <pc:sldMkLst>
          <pc:docMk/>
          <pc:sldMk cId="0" sldId="276"/>
        </pc:sldMkLst>
      </pc:sldChg>
      <pc:sldChg chg="del">
        <pc:chgData name="Muhammad Wahfiuddin Pradiwa" userId="65be22ad-c7f4-4124-ace5-fcf9d1497b27" providerId="ADAL" clId="{528B52DE-3BD0-410C-84CF-A883DC82679B}" dt="2023-10-06T12:04:00.744" v="167" actId="47"/>
        <pc:sldMkLst>
          <pc:docMk/>
          <pc:sldMk cId="0" sldId="277"/>
        </pc:sldMkLst>
      </pc:sldChg>
      <pc:sldChg chg="del">
        <pc:chgData name="Muhammad Wahfiuddin Pradiwa" userId="65be22ad-c7f4-4124-ace5-fcf9d1497b27" providerId="ADAL" clId="{528B52DE-3BD0-410C-84CF-A883DC82679B}" dt="2023-10-06T12:04:00.229" v="166" actId="47"/>
        <pc:sldMkLst>
          <pc:docMk/>
          <pc:sldMk cId="0" sldId="278"/>
        </pc:sldMkLst>
      </pc:sldChg>
      <pc:sldChg chg="del">
        <pc:chgData name="Muhammad Wahfiuddin Pradiwa" userId="65be22ad-c7f4-4124-ace5-fcf9d1497b27" providerId="ADAL" clId="{528B52DE-3BD0-410C-84CF-A883DC82679B}" dt="2023-10-06T12:04:00.056" v="165" actId="47"/>
        <pc:sldMkLst>
          <pc:docMk/>
          <pc:sldMk cId="0" sldId="279"/>
        </pc:sldMkLst>
      </pc:sldChg>
      <pc:sldChg chg="del">
        <pc:chgData name="Muhammad Wahfiuddin Pradiwa" userId="65be22ad-c7f4-4124-ace5-fcf9d1497b27" providerId="ADAL" clId="{528B52DE-3BD0-410C-84CF-A883DC82679B}" dt="2023-10-06T12:03:59.805" v="164" actId="47"/>
        <pc:sldMkLst>
          <pc:docMk/>
          <pc:sldMk cId="0" sldId="280"/>
        </pc:sldMkLst>
      </pc:sldChg>
      <pc:sldChg chg="del">
        <pc:chgData name="Muhammad Wahfiuddin Pradiwa" userId="65be22ad-c7f4-4124-ace5-fcf9d1497b27" providerId="ADAL" clId="{528B52DE-3BD0-410C-84CF-A883DC82679B}" dt="2023-10-06T12:03:59.617" v="163" actId="47"/>
        <pc:sldMkLst>
          <pc:docMk/>
          <pc:sldMk cId="0" sldId="281"/>
        </pc:sldMkLst>
      </pc:sldChg>
      <pc:sldChg chg="del">
        <pc:chgData name="Muhammad Wahfiuddin Pradiwa" userId="65be22ad-c7f4-4124-ace5-fcf9d1497b27" providerId="ADAL" clId="{528B52DE-3BD0-410C-84CF-A883DC82679B}" dt="2023-10-06T12:03:59.586" v="162" actId="47"/>
        <pc:sldMkLst>
          <pc:docMk/>
          <pc:sldMk cId="0" sldId="282"/>
        </pc:sldMkLst>
      </pc:sldChg>
      <pc:sldChg chg="del">
        <pc:chgData name="Muhammad Wahfiuddin Pradiwa" userId="65be22ad-c7f4-4124-ace5-fcf9d1497b27" providerId="ADAL" clId="{528B52DE-3BD0-410C-84CF-A883DC82679B}" dt="2023-10-06T12:03:59.570" v="161" actId="47"/>
        <pc:sldMkLst>
          <pc:docMk/>
          <pc:sldMk cId="0" sldId="283"/>
        </pc:sldMkLst>
      </pc:sldChg>
      <pc:sldChg chg="del">
        <pc:chgData name="Muhammad Wahfiuddin Pradiwa" userId="65be22ad-c7f4-4124-ace5-fcf9d1497b27" providerId="ADAL" clId="{528B52DE-3BD0-410C-84CF-A883DC82679B}" dt="2023-10-06T12:03:59.539" v="160" actId="47"/>
        <pc:sldMkLst>
          <pc:docMk/>
          <pc:sldMk cId="0" sldId="284"/>
        </pc:sldMkLst>
      </pc:sldChg>
      <pc:sldChg chg="del">
        <pc:chgData name="Muhammad Wahfiuddin Pradiwa" userId="65be22ad-c7f4-4124-ace5-fcf9d1497b27" providerId="ADAL" clId="{528B52DE-3BD0-410C-84CF-A883DC82679B}" dt="2023-10-06T12:03:59.258" v="159" actId="47"/>
        <pc:sldMkLst>
          <pc:docMk/>
          <pc:sldMk cId="0" sldId="285"/>
        </pc:sldMkLst>
      </pc:sldChg>
      <pc:sldChg chg="del">
        <pc:chgData name="Muhammad Wahfiuddin Pradiwa" userId="65be22ad-c7f4-4124-ace5-fcf9d1497b27" providerId="ADAL" clId="{528B52DE-3BD0-410C-84CF-A883DC82679B}" dt="2023-10-06T12:03:58.836" v="158" actId="47"/>
        <pc:sldMkLst>
          <pc:docMk/>
          <pc:sldMk cId="0" sldId="286"/>
        </pc:sldMkLst>
      </pc:sldChg>
      <pc:sldChg chg="del">
        <pc:chgData name="Muhammad Wahfiuddin Pradiwa" userId="65be22ad-c7f4-4124-ace5-fcf9d1497b27" providerId="ADAL" clId="{528B52DE-3BD0-410C-84CF-A883DC82679B}" dt="2023-10-06T12:03:58.694" v="157" actId="47"/>
        <pc:sldMkLst>
          <pc:docMk/>
          <pc:sldMk cId="0" sldId="287"/>
        </pc:sldMkLst>
      </pc:sldChg>
      <pc:sldChg chg="del">
        <pc:chgData name="Muhammad Wahfiuddin Pradiwa" userId="65be22ad-c7f4-4124-ace5-fcf9d1497b27" providerId="ADAL" clId="{528B52DE-3BD0-410C-84CF-A883DC82679B}" dt="2023-10-06T12:03:58.491" v="156" actId="47"/>
        <pc:sldMkLst>
          <pc:docMk/>
          <pc:sldMk cId="0" sldId="288"/>
        </pc:sldMkLst>
      </pc:sldChg>
      <pc:sldChg chg="del">
        <pc:chgData name="Muhammad Wahfiuddin Pradiwa" userId="65be22ad-c7f4-4124-ace5-fcf9d1497b27" providerId="ADAL" clId="{528B52DE-3BD0-410C-84CF-A883DC82679B}" dt="2023-10-06T12:03:58.100" v="155" actId="47"/>
        <pc:sldMkLst>
          <pc:docMk/>
          <pc:sldMk cId="0" sldId="289"/>
        </pc:sldMkLst>
      </pc:sldChg>
      <pc:sldChg chg="del">
        <pc:chgData name="Muhammad Wahfiuddin Pradiwa" userId="65be22ad-c7f4-4124-ace5-fcf9d1497b27" providerId="ADAL" clId="{528B52DE-3BD0-410C-84CF-A883DC82679B}" dt="2023-10-06T12:03:57.865" v="154" actId="47"/>
        <pc:sldMkLst>
          <pc:docMk/>
          <pc:sldMk cId="0" sldId="290"/>
        </pc:sldMkLst>
      </pc:sldChg>
      <pc:sldChg chg="del">
        <pc:chgData name="Muhammad Wahfiuddin Pradiwa" userId="65be22ad-c7f4-4124-ace5-fcf9d1497b27" providerId="ADAL" clId="{528B52DE-3BD0-410C-84CF-A883DC82679B}" dt="2023-10-06T12:03:57.647" v="153" actId="47"/>
        <pc:sldMkLst>
          <pc:docMk/>
          <pc:sldMk cId="0" sldId="291"/>
        </pc:sldMkLst>
      </pc:sldChg>
      <pc:sldChg chg="del">
        <pc:chgData name="Muhammad Wahfiuddin Pradiwa" userId="65be22ad-c7f4-4124-ace5-fcf9d1497b27" providerId="ADAL" clId="{528B52DE-3BD0-410C-84CF-A883DC82679B}" dt="2023-10-06T12:03:57.443" v="152" actId="47"/>
        <pc:sldMkLst>
          <pc:docMk/>
          <pc:sldMk cId="0" sldId="292"/>
        </pc:sldMkLst>
      </pc:sldChg>
      <pc:sldChg chg="del">
        <pc:chgData name="Muhammad Wahfiuddin Pradiwa" userId="65be22ad-c7f4-4124-ace5-fcf9d1497b27" providerId="ADAL" clId="{528B52DE-3BD0-410C-84CF-A883DC82679B}" dt="2023-10-06T12:03:57.177" v="151" actId="47"/>
        <pc:sldMkLst>
          <pc:docMk/>
          <pc:sldMk cId="0" sldId="293"/>
        </pc:sldMkLst>
      </pc:sldChg>
      <pc:sldChg chg="del">
        <pc:chgData name="Muhammad Wahfiuddin Pradiwa" userId="65be22ad-c7f4-4124-ace5-fcf9d1497b27" providerId="ADAL" clId="{528B52DE-3BD0-410C-84CF-A883DC82679B}" dt="2023-10-06T12:03:57.036" v="150" actId="47"/>
        <pc:sldMkLst>
          <pc:docMk/>
          <pc:sldMk cId="0" sldId="294"/>
        </pc:sldMkLst>
      </pc:sldChg>
      <pc:sldChg chg="del">
        <pc:chgData name="Muhammad Wahfiuddin Pradiwa" userId="65be22ad-c7f4-4124-ace5-fcf9d1497b27" providerId="ADAL" clId="{528B52DE-3BD0-410C-84CF-A883DC82679B}" dt="2023-10-06T12:03:56.645" v="149" actId="47"/>
        <pc:sldMkLst>
          <pc:docMk/>
          <pc:sldMk cId="0" sldId="295"/>
        </pc:sldMkLst>
      </pc:sldChg>
      <pc:sldChg chg="del">
        <pc:chgData name="Muhammad Wahfiuddin Pradiwa" userId="65be22ad-c7f4-4124-ace5-fcf9d1497b27" providerId="ADAL" clId="{528B52DE-3BD0-410C-84CF-A883DC82679B}" dt="2023-10-06T12:03:56.192" v="148" actId="47"/>
        <pc:sldMkLst>
          <pc:docMk/>
          <pc:sldMk cId="0" sldId="296"/>
        </pc:sldMkLst>
      </pc:sldChg>
      <pc:sldChg chg="addSp delSp modSp add mod">
        <pc:chgData name="Muhammad Wahfiuddin Pradiwa" userId="65be22ad-c7f4-4124-ace5-fcf9d1497b27" providerId="ADAL" clId="{528B52DE-3BD0-410C-84CF-A883DC82679B}" dt="2023-10-10T09:55:35.074" v="207" actId="1076"/>
        <pc:sldMkLst>
          <pc:docMk/>
          <pc:sldMk cId="3376130541" sldId="297"/>
        </pc:sldMkLst>
        <pc:spChg chg="mod">
          <ac:chgData name="Muhammad Wahfiuddin Pradiwa" userId="65be22ad-c7f4-4124-ace5-fcf9d1497b27" providerId="ADAL" clId="{528B52DE-3BD0-410C-84CF-A883DC82679B}" dt="2023-10-10T09:55:17.829" v="199" actId="1076"/>
          <ac:spMkLst>
            <pc:docMk/>
            <pc:sldMk cId="3376130541" sldId="297"/>
            <ac:spMk id="465" creationId="{00000000-0000-0000-0000-000000000000}"/>
          </ac:spMkLst>
        </pc:spChg>
        <pc:spChg chg="mod">
          <ac:chgData name="Muhammad Wahfiuddin Pradiwa" userId="65be22ad-c7f4-4124-ace5-fcf9d1497b27" providerId="ADAL" clId="{528B52DE-3BD0-410C-84CF-A883DC82679B}" dt="2023-10-10T09:55:14.847" v="198" actId="14100"/>
          <ac:spMkLst>
            <pc:docMk/>
            <pc:sldMk cId="3376130541" sldId="297"/>
            <ac:spMk id="466" creationId="{00000000-0000-0000-0000-000000000000}"/>
          </ac:spMkLst>
        </pc:spChg>
        <pc:picChg chg="del">
          <ac:chgData name="Muhammad Wahfiuddin Pradiwa" userId="65be22ad-c7f4-4124-ace5-fcf9d1497b27" providerId="ADAL" clId="{528B52DE-3BD0-410C-84CF-A883DC82679B}" dt="2023-09-25T05:47:05.354" v="111" actId="478"/>
          <ac:picMkLst>
            <pc:docMk/>
            <pc:sldMk cId="3376130541" sldId="297"/>
            <ac:picMk id="3" creationId="{DA3F408F-63A2-15DB-4AB7-36CF236C43DA}"/>
          </ac:picMkLst>
        </pc:picChg>
        <pc:picChg chg="add mod">
          <ac:chgData name="Muhammad Wahfiuddin Pradiwa" userId="65be22ad-c7f4-4124-ace5-fcf9d1497b27" providerId="ADAL" clId="{528B52DE-3BD0-410C-84CF-A883DC82679B}" dt="2023-10-10T09:55:29.467" v="204" actId="1076"/>
          <ac:picMkLst>
            <pc:docMk/>
            <pc:sldMk cId="3376130541" sldId="297"/>
            <ac:picMk id="4" creationId="{34EBB2B0-AD75-4DCF-1D97-7B3143D68CB0}"/>
          </ac:picMkLst>
        </pc:picChg>
        <pc:picChg chg="del">
          <ac:chgData name="Muhammad Wahfiuddin Pradiwa" userId="65be22ad-c7f4-4124-ace5-fcf9d1497b27" providerId="ADAL" clId="{528B52DE-3BD0-410C-84CF-A883DC82679B}" dt="2023-09-25T05:47:04.846" v="110" actId="478"/>
          <ac:picMkLst>
            <pc:docMk/>
            <pc:sldMk cId="3376130541" sldId="297"/>
            <ac:picMk id="5" creationId="{EF404A07-16DB-773F-61BD-76FA93D50397}"/>
          </ac:picMkLst>
        </pc:picChg>
        <pc:picChg chg="add mod">
          <ac:chgData name="Muhammad Wahfiuddin Pradiwa" userId="65be22ad-c7f4-4124-ace5-fcf9d1497b27" providerId="ADAL" clId="{528B52DE-3BD0-410C-84CF-A883DC82679B}" dt="2023-10-10T09:55:35.074" v="207" actId="1076"/>
          <ac:picMkLst>
            <pc:docMk/>
            <pc:sldMk cId="3376130541" sldId="297"/>
            <ac:picMk id="7" creationId="{AE5905C2-7463-D20F-C6A7-B0AF95A98330}"/>
          </ac:picMkLst>
        </pc:picChg>
      </pc:sldChg>
      <pc:sldChg chg="addSp delSp modSp add mod">
        <pc:chgData name="Muhammad Wahfiuddin Pradiwa" userId="65be22ad-c7f4-4124-ace5-fcf9d1497b27" providerId="ADAL" clId="{528B52DE-3BD0-410C-84CF-A883DC82679B}" dt="2023-10-10T09:56:59.020" v="222" actId="1076"/>
        <pc:sldMkLst>
          <pc:docMk/>
          <pc:sldMk cId="379787620" sldId="298"/>
        </pc:sldMkLst>
        <pc:spChg chg="mod">
          <ac:chgData name="Muhammad Wahfiuddin Pradiwa" userId="65be22ad-c7f4-4124-ace5-fcf9d1497b27" providerId="ADAL" clId="{528B52DE-3BD0-410C-84CF-A883DC82679B}" dt="2023-10-10T09:56:11.480" v="219" actId="14100"/>
          <ac:spMkLst>
            <pc:docMk/>
            <pc:sldMk cId="379787620" sldId="298"/>
            <ac:spMk id="465" creationId="{00000000-0000-0000-0000-000000000000}"/>
          </ac:spMkLst>
        </pc:spChg>
        <pc:spChg chg="mod">
          <ac:chgData name="Muhammad Wahfiuddin Pradiwa" userId="65be22ad-c7f4-4124-ace5-fcf9d1497b27" providerId="ADAL" clId="{528B52DE-3BD0-410C-84CF-A883DC82679B}" dt="2023-10-10T09:55:45.919" v="209" actId="1076"/>
          <ac:spMkLst>
            <pc:docMk/>
            <pc:sldMk cId="379787620" sldId="298"/>
            <ac:spMk id="466" creationId="{00000000-0000-0000-0000-000000000000}"/>
          </ac:spMkLst>
        </pc:spChg>
        <pc:picChg chg="add mod">
          <ac:chgData name="Muhammad Wahfiuddin Pradiwa" userId="65be22ad-c7f4-4124-ace5-fcf9d1497b27" providerId="ADAL" clId="{528B52DE-3BD0-410C-84CF-A883DC82679B}" dt="2023-10-10T09:56:18.245" v="220" actId="1076"/>
          <ac:picMkLst>
            <pc:docMk/>
            <pc:sldMk cId="379787620" sldId="298"/>
            <ac:picMk id="3" creationId="{D9ACEC07-0BC9-2715-1891-C3469251D7CA}"/>
          </ac:picMkLst>
        </pc:picChg>
        <pc:picChg chg="del mod">
          <ac:chgData name="Muhammad Wahfiuddin Pradiwa" userId="65be22ad-c7f4-4124-ace5-fcf9d1497b27" providerId="ADAL" clId="{528B52DE-3BD0-410C-84CF-A883DC82679B}" dt="2023-09-25T05:47:50.966" v="121" actId="478"/>
          <ac:picMkLst>
            <pc:docMk/>
            <pc:sldMk cId="379787620" sldId="298"/>
            <ac:picMk id="4" creationId="{34EBB2B0-AD75-4DCF-1D97-7B3143D68CB0}"/>
          </ac:picMkLst>
        </pc:picChg>
        <pc:picChg chg="add mod">
          <ac:chgData name="Muhammad Wahfiuddin Pradiwa" userId="65be22ad-c7f4-4124-ace5-fcf9d1497b27" providerId="ADAL" clId="{528B52DE-3BD0-410C-84CF-A883DC82679B}" dt="2023-10-10T09:56:59.020" v="222" actId="1076"/>
          <ac:picMkLst>
            <pc:docMk/>
            <pc:sldMk cId="379787620" sldId="298"/>
            <ac:picMk id="6" creationId="{26ACDECB-49A5-1F34-0690-EC3C1ABABC04}"/>
          </ac:picMkLst>
        </pc:picChg>
        <pc:picChg chg="del">
          <ac:chgData name="Muhammad Wahfiuddin Pradiwa" userId="65be22ad-c7f4-4124-ace5-fcf9d1497b27" providerId="ADAL" clId="{528B52DE-3BD0-410C-84CF-A883DC82679B}" dt="2023-09-25T05:47:50.297" v="119" actId="478"/>
          <ac:picMkLst>
            <pc:docMk/>
            <pc:sldMk cId="379787620" sldId="298"/>
            <ac:picMk id="7" creationId="{AE5905C2-7463-D20F-C6A7-B0AF95A98330}"/>
          </ac:picMkLst>
        </pc:picChg>
      </pc:sldChg>
      <pc:sldChg chg="addSp delSp modSp add mod">
        <pc:chgData name="Muhammad Wahfiuddin Pradiwa" userId="65be22ad-c7f4-4124-ace5-fcf9d1497b27" providerId="ADAL" clId="{528B52DE-3BD0-410C-84CF-A883DC82679B}" dt="2023-10-10T09:57:16.648" v="229" actId="1076"/>
        <pc:sldMkLst>
          <pc:docMk/>
          <pc:sldMk cId="601620031" sldId="299"/>
        </pc:sldMkLst>
        <pc:spChg chg="mod">
          <ac:chgData name="Muhammad Wahfiuddin Pradiwa" userId="65be22ad-c7f4-4124-ace5-fcf9d1497b27" providerId="ADAL" clId="{528B52DE-3BD0-410C-84CF-A883DC82679B}" dt="2023-10-10T09:57:10.041" v="225" actId="1076"/>
          <ac:spMkLst>
            <pc:docMk/>
            <pc:sldMk cId="601620031" sldId="299"/>
            <ac:spMk id="465" creationId="{00000000-0000-0000-0000-000000000000}"/>
          </ac:spMkLst>
        </pc:spChg>
        <pc:spChg chg="mod">
          <ac:chgData name="Muhammad Wahfiuddin Pradiwa" userId="65be22ad-c7f4-4124-ace5-fcf9d1497b27" providerId="ADAL" clId="{528B52DE-3BD0-410C-84CF-A883DC82679B}" dt="2023-10-10T09:57:04.622" v="224" actId="14100"/>
          <ac:spMkLst>
            <pc:docMk/>
            <pc:sldMk cId="601620031" sldId="299"/>
            <ac:spMk id="466" creationId="{00000000-0000-0000-0000-000000000000}"/>
          </ac:spMkLst>
        </pc:spChg>
        <pc:picChg chg="del">
          <ac:chgData name="Muhammad Wahfiuddin Pradiwa" userId="65be22ad-c7f4-4124-ace5-fcf9d1497b27" providerId="ADAL" clId="{528B52DE-3BD0-410C-84CF-A883DC82679B}" dt="2023-09-25T06:01:27.151" v="132" actId="478"/>
          <ac:picMkLst>
            <pc:docMk/>
            <pc:sldMk cId="601620031" sldId="299"/>
            <ac:picMk id="3" creationId="{D9ACEC07-0BC9-2715-1891-C3469251D7CA}"/>
          </ac:picMkLst>
        </pc:picChg>
        <pc:picChg chg="add mod">
          <ac:chgData name="Muhammad Wahfiuddin Pradiwa" userId="65be22ad-c7f4-4124-ace5-fcf9d1497b27" providerId="ADAL" clId="{528B52DE-3BD0-410C-84CF-A883DC82679B}" dt="2023-10-10T09:57:11.603" v="226" actId="1076"/>
          <ac:picMkLst>
            <pc:docMk/>
            <pc:sldMk cId="601620031" sldId="299"/>
            <ac:picMk id="4" creationId="{C4104F2A-FB38-F6C4-A6BD-D860A80C9CC7}"/>
          </ac:picMkLst>
        </pc:picChg>
        <pc:picChg chg="del">
          <ac:chgData name="Muhammad Wahfiuddin Pradiwa" userId="65be22ad-c7f4-4124-ace5-fcf9d1497b27" providerId="ADAL" clId="{528B52DE-3BD0-410C-84CF-A883DC82679B}" dt="2023-09-25T06:01:26.772" v="131" actId="478"/>
          <ac:picMkLst>
            <pc:docMk/>
            <pc:sldMk cId="601620031" sldId="299"/>
            <ac:picMk id="6" creationId="{26ACDECB-49A5-1F34-0690-EC3C1ABABC04}"/>
          </ac:picMkLst>
        </pc:picChg>
        <pc:picChg chg="add mod">
          <ac:chgData name="Muhammad Wahfiuddin Pradiwa" userId="65be22ad-c7f4-4124-ace5-fcf9d1497b27" providerId="ADAL" clId="{528B52DE-3BD0-410C-84CF-A883DC82679B}" dt="2023-10-10T09:57:16.648" v="229" actId="1076"/>
          <ac:picMkLst>
            <pc:docMk/>
            <pc:sldMk cId="601620031" sldId="299"/>
            <ac:picMk id="7" creationId="{0B10406F-4E23-1E39-FFD1-64C83368D0B8}"/>
          </ac:picMkLst>
        </pc:picChg>
      </pc:sldChg>
      <pc:sldChg chg="addSp delSp modSp add mod">
        <pc:chgData name="Muhammad Wahfiuddin Pradiwa" userId="65be22ad-c7f4-4124-ace5-fcf9d1497b27" providerId="ADAL" clId="{528B52DE-3BD0-410C-84CF-A883DC82679B}" dt="2023-10-10T09:57:34.518" v="236" actId="1076"/>
        <pc:sldMkLst>
          <pc:docMk/>
          <pc:sldMk cId="2460624881" sldId="300"/>
        </pc:sldMkLst>
        <pc:spChg chg="mod">
          <ac:chgData name="Muhammad Wahfiuddin Pradiwa" userId="65be22ad-c7f4-4124-ace5-fcf9d1497b27" providerId="ADAL" clId="{528B52DE-3BD0-410C-84CF-A883DC82679B}" dt="2023-10-10T09:57:25.613" v="232" actId="1076"/>
          <ac:spMkLst>
            <pc:docMk/>
            <pc:sldMk cId="2460624881" sldId="300"/>
            <ac:spMk id="465" creationId="{00000000-0000-0000-0000-000000000000}"/>
          </ac:spMkLst>
        </pc:spChg>
        <pc:spChg chg="mod">
          <ac:chgData name="Muhammad Wahfiuddin Pradiwa" userId="65be22ad-c7f4-4124-ace5-fcf9d1497b27" providerId="ADAL" clId="{528B52DE-3BD0-410C-84CF-A883DC82679B}" dt="2023-10-10T09:57:21.896" v="231" actId="1076"/>
          <ac:spMkLst>
            <pc:docMk/>
            <pc:sldMk cId="2460624881" sldId="300"/>
            <ac:spMk id="466" creationId="{00000000-0000-0000-0000-000000000000}"/>
          </ac:spMkLst>
        </pc:spChg>
        <pc:picChg chg="add mod">
          <ac:chgData name="Muhammad Wahfiuddin Pradiwa" userId="65be22ad-c7f4-4124-ace5-fcf9d1497b27" providerId="ADAL" clId="{528B52DE-3BD0-410C-84CF-A883DC82679B}" dt="2023-10-10T09:57:31.127" v="233" actId="1076"/>
          <ac:picMkLst>
            <pc:docMk/>
            <pc:sldMk cId="2460624881" sldId="300"/>
            <ac:picMk id="3" creationId="{4AEA9BAB-2CFC-1770-A987-E3409EF179F6}"/>
          </ac:picMkLst>
        </pc:picChg>
        <pc:picChg chg="del">
          <ac:chgData name="Muhammad Wahfiuddin Pradiwa" userId="65be22ad-c7f4-4124-ace5-fcf9d1497b27" providerId="ADAL" clId="{528B52DE-3BD0-410C-84CF-A883DC82679B}" dt="2023-09-25T06:24:54.032" v="141" actId="478"/>
          <ac:picMkLst>
            <pc:docMk/>
            <pc:sldMk cId="2460624881" sldId="300"/>
            <ac:picMk id="4" creationId="{C4104F2A-FB38-F6C4-A6BD-D860A80C9CC7}"/>
          </ac:picMkLst>
        </pc:picChg>
        <pc:picChg chg="add mod">
          <ac:chgData name="Muhammad Wahfiuddin Pradiwa" userId="65be22ad-c7f4-4124-ace5-fcf9d1497b27" providerId="ADAL" clId="{528B52DE-3BD0-410C-84CF-A883DC82679B}" dt="2023-10-10T09:57:34.518" v="236" actId="1076"/>
          <ac:picMkLst>
            <pc:docMk/>
            <pc:sldMk cId="2460624881" sldId="300"/>
            <ac:picMk id="6" creationId="{36E02551-3F99-C1BB-8929-B04C7422D3AB}"/>
          </ac:picMkLst>
        </pc:picChg>
        <pc:picChg chg="del">
          <ac:chgData name="Muhammad Wahfiuddin Pradiwa" userId="65be22ad-c7f4-4124-ace5-fcf9d1497b27" providerId="ADAL" clId="{528B52DE-3BD0-410C-84CF-A883DC82679B}" dt="2023-09-25T06:24:54.491" v="142" actId="478"/>
          <ac:picMkLst>
            <pc:docMk/>
            <pc:sldMk cId="2460624881" sldId="300"/>
            <ac:picMk id="7" creationId="{0B10406F-4E23-1E39-FFD1-64C83368D0B8}"/>
          </ac:picMkLst>
        </pc:picChg>
      </pc:sldChg>
      <pc:sldMasterChg chg="delSldLayout">
        <pc:chgData name="Muhammad Wahfiuddin Pradiwa" userId="65be22ad-c7f4-4124-ace5-fcf9d1497b27" providerId="ADAL" clId="{528B52DE-3BD0-410C-84CF-A883DC82679B}" dt="2023-10-06T12:04:05.229" v="186" actId="47"/>
        <pc:sldMasterMkLst>
          <pc:docMk/>
          <pc:sldMasterMk cId="0" sldId="2147483670"/>
        </pc:sldMasterMkLst>
        <pc:sldLayoutChg chg="del">
          <pc:chgData name="Muhammad Wahfiuddin Pradiwa" userId="65be22ad-c7f4-4124-ace5-fcf9d1497b27" providerId="ADAL" clId="{528B52DE-3BD0-410C-84CF-A883DC82679B}" dt="2023-10-06T12:04:03.120" v="181" actId="47"/>
          <pc:sldLayoutMkLst>
            <pc:docMk/>
            <pc:sldMasterMk cId="0" sldId="2147483670"/>
            <pc:sldLayoutMk cId="0" sldId="2147483649"/>
          </pc:sldLayoutMkLst>
        </pc:sldLayoutChg>
        <pc:sldLayoutChg chg="del">
          <pc:chgData name="Muhammad Wahfiuddin Pradiwa" userId="65be22ad-c7f4-4124-ace5-fcf9d1497b27" providerId="ADAL" clId="{528B52DE-3BD0-410C-84CF-A883DC82679B}" dt="2023-10-06T12:04:04.542" v="185" actId="47"/>
          <pc:sldLayoutMkLst>
            <pc:docMk/>
            <pc:sldMasterMk cId="0" sldId="2147483670"/>
            <pc:sldLayoutMk cId="0" sldId="2147483650"/>
          </pc:sldLayoutMkLst>
        </pc:sldLayoutChg>
        <pc:sldLayoutChg chg="del">
          <pc:chgData name="Muhammad Wahfiuddin Pradiwa" userId="65be22ad-c7f4-4124-ace5-fcf9d1497b27" providerId="ADAL" clId="{528B52DE-3BD0-410C-84CF-A883DC82679B}" dt="2023-10-06T12:04:03.651" v="184" actId="47"/>
          <pc:sldLayoutMkLst>
            <pc:docMk/>
            <pc:sldMasterMk cId="0" sldId="2147483670"/>
            <pc:sldLayoutMk cId="0" sldId="2147483651"/>
          </pc:sldLayoutMkLst>
        </pc:sldLayoutChg>
        <pc:sldLayoutChg chg="del">
          <pc:chgData name="Muhammad Wahfiuddin Pradiwa" userId="65be22ad-c7f4-4124-ace5-fcf9d1497b27" providerId="ADAL" clId="{528B52DE-3BD0-410C-84CF-A883DC82679B}" dt="2023-10-06T12:04:03.229" v="182" actId="47"/>
          <pc:sldLayoutMkLst>
            <pc:docMk/>
            <pc:sldMasterMk cId="0" sldId="2147483670"/>
            <pc:sldLayoutMk cId="0" sldId="2147483652"/>
          </pc:sldLayoutMkLst>
        </pc:sldLayoutChg>
        <pc:sldLayoutChg chg="del">
          <pc:chgData name="Muhammad Wahfiuddin Pradiwa" userId="65be22ad-c7f4-4124-ace5-fcf9d1497b27" providerId="ADAL" clId="{528B52DE-3BD0-410C-84CF-A883DC82679B}" dt="2023-10-06T12:04:00.744" v="167" actId="47"/>
          <pc:sldLayoutMkLst>
            <pc:docMk/>
            <pc:sldMasterMk cId="0" sldId="2147483670"/>
            <pc:sldLayoutMk cId="0" sldId="2147483653"/>
          </pc:sldLayoutMkLst>
        </pc:sldLayoutChg>
        <pc:sldLayoutChg chg="del">
          <pc:chgData name="Muhammad Wahfiuddin Pradiwa" userId="65be22ad-c7f4-4124-ace5-fcf9d1497b27" providerId="ADAL" clId="{528B52DE-3BD0-410C-84CF-A883DC82679B}" dt="2023-10-06T12:04:02.213" v="176" actId="47"/>
          <pc:sldLayoutMkLst>
            <pc:docMk/>
            <pc:sldMasterMk cId="0" sldId="2147483670"/>
            <pc:sldLayoutMk cId="0" sldId="2147483654"/>
          </pc:sldLayoutMkLst>
        </pc:sldLayoutChg>
        <pc:sldLayoutChg chg="del">
          <pc:chgData name="Muhammad Wahfiuddin Pradiwa" userId="65be22ad-c7f4-4124-ace5-fcf9d1497b27" providerId="ADAL" clId="{528B52DE-3BD0-410C-84CF-A883DC82679B}" dt="2023-10-06T12:04:02.448" v="177" actId="47"/>
          <pc:sldLayoutMkLst>
            <pc:docMk/>
            <pc:sldMasterMk cId="0" sldId="2147483670"/>
            <pc:sldLayoutMk cId="0" sldId="2147483656"/>
          </pc:sldLayoutMkLst>
        </pc:sldLayoutChg>
        <pc:sldLayoutChg chg="del">
          <pc:chgData name="Muhammad Wahfiuddin Pradiwa" userId="65be22ad-c7f4-4124-ace5-fcf9d1497b27" providerId="ADAL" clId="{528B52DE-3BD0-410C-84CF-A883DC82679B}" dt="2023-10-06T12:04:01.729" v="173" actId="47"/>
          <pc:sldLayoutMkLst>
            <pc:docMk/>
            <pc:sldMasterMk cId="0" sldId="2147483670"/>
            <pc:sldLayoutMk cId="0" sldId="2147483657"/>
          </pc:sldLayoutMkLst>
        </pc:sldLayoutChg>
        <pc:sldLayoutChg chg="del">
          <pc:chgData name="Muhammad Wahfiuddin Pradiwa" userId="65be22ad-c7f4-4124-ace5-fcf9d1497b27" providerId="ADAL" clId="{528B52DE-3BD0-410C-84CF-A883DC82679B}" dt="2023-10-06T12:04:01.213" v="170" actId="47"/>
          <pc:sldLayoutMkLst>
            <pc:docMk/>
            <pc:sldMasterMk cId="0" sldId="2147483670"/>
            <pc:sldLayoutMk cId="0" sldId="2147483658"/>
          </pc:sldLayoutMkLst>
        </pc:sldLayoutChg>
        <pc:sldLayoutChg chg="del">
          <pc:chgData name="Muhammad Wahfiuddin Pradiwa" userId="65be22ad-c7f4-4124-ace5-fcf9d1497b27" providerId="ADAL" clId="{528B52DE-3BD0-410C-84CF-A883DC82679B}" dt="2023-10-06T12:04:05.229" v="186" actId="47"/>
          <pc:sldLayoutMkLst>
            <pc:docMk/>
            <pc:sldMasterMk cId="0" sldId="2147483670"/>
            <pc:sldLayoutMk cId="0" sldId="2147483659"/>
          </pc:sldLayoutMkLst>
        </pc:sldLayoutChg>
        <pc:sldLayoutChg chg="del">
          <pc:chgData name="Muhammad Wahfiuddin Pradiwa" userId="65be22ad-c7f4-4124-ace5-fcf9d1497b27" providerId="ADAL" clId="{528B52DE-3BD0-410C-84CF-A883DC82679B}" dt="2023-10-06T12:04:01.838" v="174" actId="47"/>
          <pc:sldLayoutMkLst>
            <pc:docMk/>
            <pc:sldMasterMk cId="0" sldId="2147483670"/>
            <pc:sldLayoutMk cId="0" sldId="2147483660"/>
          </pc:sldLayoutMkLst>
        </pc:sldLayoutChg>
        <pc:sldLayoutChg chg="del">
          <pc:chgData name="Muhammad Wahfiuddin Pradiwa" userId="65be22ad-c7f4-4124-ace5-fcf9d1497b27" providerId="ADAL" clId="{528B52DE-3BD0-410C-84CF-A883DC82679B}" dt="2023-10-06T12:04:00.790" v="168" actId="47"/>
          <pc:sldLayoutMkLst>
            <pc:docMk/>
            <pc:sldMasterMk cId="0" sldId="2147483670"/>
            <pc:sldLayoutMk cId="0" sldId="2147483661"/>
          </pc:sldLayoutMkLst>
        </pc:sldLayoutChg>
        <pc:sldLayoutChg chg="del">
          <pc:chgData name="Muhammad Wahfiuddin Pradiwa" userId="65be22ad-c7f4-4124-ace5-fcf9d1497b27" providerId="ADAL" clId="{528B52DE-3BD0-410C-84CF-A883DC82679B}" dt="2023-10-06T12:04:01.291" v="171" actId="47"/>
          <pc:sldLayoutMkLst>
            <pc:docMk/>
            <pc:sldMasterMk cId="0" sldId="2147483670"/>
            <pc:sldLayoutMk cId="0" sldId="2147483662"/>
          </pc:sldLayoutMkLst>
        </pc:sldLayoutChg>
        <pc:sldLayoutChg chg="del">
          <pc:chgData name="Muhammad Wahfiuddin Pradiwa" userId="65be22ad-c7f4-4124-ace5-fcf9d1497b27" providerId="ADAL" clId="{528B52DE-3BD0-410C-84CF-A883DC82679B}" dt="2023-10-06T12:04:03.588" v="183" actId="47"/>
          <pc:sldLayoutMkLst>
            <pc:docMk/>
            <pc:sldMasterMk cId="0" sldId="2147483670"/>
            <pc:sldLayoutMk cId="0" sldId="2147483663"/>
          </pc:sldLayoutMkLst>
        </pc:sldLayoutChg>
        <pc:sldLayoutChg chg="del">
          <pc:chgData name="Muhammad Wahfiuddin Pradiwa" userId="65be22ad-c7f4-4124-ace5-fcf9d1497b27" providerId="ADAL" clId="{528B52DE-3BD0-410C-84CF-A883DC82679B}" dt="2023-10-06T12:04:01.525" v="172" actId="47"/>
          <pc:sldLayoutMkLst>
            <pc:docMk/>
            <pc:sldMasterMk cId="0" sldId="2147483670"/>
            <pc:sldLayoutMk cId="0" sldId="2147483664"/>
          </pc:sldLayoutMkLst>
        </pc:sldLayoutChg>
        <pc:sldLayoutChg chg="del">
          <pc:chgData name="Muhammad Wahfiuddin Pradiwa" userId="65be22ad-c7f4-4124-ace5-fcf9d1497b27" providerId="ADAL" clId="{528B52DE-3BD0-410C-84CF-A883DC82679B}" dt="2023-10-06T12:04:00.229" v="166" actId="47"/>
          <pc:sldLayoutMkLst>
            <pc:docMk/>
            <pc:sldMasterMk cId="0" sldId="2147483670"/>
            <pc:sldLayoutMk cId="0" sldId="2147483665"/>
          </pc:sldLayoutMkLst>
        </pc:sldLayoutChg>
      </pc:sldMasterChg>
      <pc:sldMasterChg chg="del delSldLayout">
        <pc:chgData name="Muhammad Wahfiuddin Pradiwa" userId="65be22ad-c7f4-4124-ace5-fcf9d1497b27" providerId="ADAL" clId="{528B52DE-3BD0-410C-84CF-A883DC82679B}" dt="2023-10-06T12:03:59.617" v="163" actId="47"/>
        <pc:sldMasterMkLst>
          <pc:docMk/>
          <pc:sldMasterMk cId="0" sldId="2147483671"/>
        </pc:sldMasterMkLst>
        <pc:sldLayoutChg chg="del">
          <pc:chgData name="Muhammad Wahfiuddin Pradiwa" userId="65be22ad-c7f4-4124-ace5-fcf9d1497b27" providerId="ADAL" clId="{528B52DE-3BD0-410C-84CF-A883DC82679B}" dt="2023-10-06T12:03:59.617" v="163" actId="47"/>
          <pc:sldLayoutMkLst>
            <pc:docMk/>
            <pc:sldMasterMk cId="0" sldId="2147483671"/>
            <pc:sldLayoutMk cId="0" sldId="2147483669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6c52a2e8d8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6c52a2e8d8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81186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93291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47540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28180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10023" y="4821495"/>
            <a:ext cx="98059" cy="98295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35;p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1" name="Google Shape;171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2" name="Google Shape;172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ist">
  <p:cSld name="CUSTOM_4"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0"/>
          <p:cNvSpPr txBox="1">
            <a:spLocks noGrp="1"/>
          </p:cNvSpPr>
          <p:nvPr>
            <p:ph type="body" idx="1"/>
          </p:nvPr>
        </p:nvSpPr>
        <p:spPr>
          <a:xfrm>
            <a:off x="597375" y="1063525"/>
            <a:ext cx="39087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ivvic Light"/>
              <a:buChar char="●"/>
              <a:defRPr sz="12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SzPts val="10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11" name="Google Shape;411;p20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412" name="Google Shape;412;p20"/>
          <p:cNvSpPr txBox="1">
            <a:spLocks noGrp="1"/>
          </p:cNvSpPr>
          <p:nvPr>
            <p:ph type="body" idx="2"/>
          </p:nvPr>
        </p:nvSpPr>
        <p:spPr>
          <a:xfrm>
            <a:off x="4690125" y="1063525"/>
            <a:ext cx="39087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5D37"/>
              </a:buClr>
              <a:buSzPts val="1000"/>
              <a:buFont typeface="Livvic Light"/>
              <a:buChar char="●"/>
              <a:defRPr sz="12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○"/>
              <a:defRPr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■"/>
              <a:defRPr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●"/>
              <a:defRPr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●"/>
              <a:defRPr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13" name="Google Shape;413;p20"/>
          <p:cNvSpPr/>
          <p:nvPr/>
        </p:nvSpPr>
        <p:spPr>
          <a:xfrm>
            <a:off x="8829925" y="1123700"/>
            <a:ext cx="108650" cy="108625"/>
          </a:xfrm>
          <a:custGeom>
            <a:avLst/>
            <a:gdLst/>
            <a:ahLst/>
            <a:cxnLst/>
            <a:rect l="l" t="t" r="r" b="b"/>
            <a:pathLst>
              <a:path w="4346" h="4345" extrusionOk="0">
                <a:moveTo>
                  <a:pt x="4027" y="337"/>
                </a:moveTo>
                <a:lnTo>
                  <a:pt x="4027" y="4008"/>
                </a:lnTo>
                <a:lnTo>
                  <a:pt x="338" y="4008"/>
                </a:lnTo>
                <a:lnTo>
                  <a:pt x="338" y="337"/>
                </a:lnTo>
                <a:close/>
                <a:moveTo>
                  <a:pt x="1" y="0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20"/>
          <p:cNvSpPr/>
          <p:nvPr/>
        </p:nvSpPr>
        <p:spPr>
          <a:xfrm>
            <a:off x="9156250" y="1340450"/>
            <a:ext cx="111450" cy="110975"/>
          </a:xfrm>
          <a:custGeom>
            <a:avLst/>
            <a:gdLst/>
            <a:ahLst/>
            <a:cxnLst/>
            <a:rect l="l" t="t" r="r" b="b"/>
            <a:pathLst>
              <a:path w="4458" h="4439" extrusionOk="0">
                <a:moveTo>
                  <a:pt x="4008" y="431"/>
                </a:moveTo>
                <a:lnTo>
                  <a:pt x="4008" y="4008"/>
                </a:lnTo>
                <a:lnTo>
                  <a:pt x="431" y="4008"/>
                </a:lnTo>
                <a:lnTo>
                  <a:pt x="431" y="431"/>
                </a:lnTo>
                <a:close/>
                <a:moveTo>
                  <a:pt x="0" y="1"/>
                </a:moveTo>
                <a:lnTo>
                  <a:pt x="0" y="4439"/>
                </a:lnTo>
                <a:lnTo>
                  <a:pt x="4457" y="4439"/>
                </a:lnTo>
                <a:lnTo>
                  <a:pt x="4457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20"/>
          <p:cNvSpPr/>
          <p:nvPr/>
        </p:nvSpPr>
        <p:spPr>
          <a:xfrm>
            <a:off x="5809850" y="214400"/>
            <a:ext cx="108625" cy="108625"/>
          </a:xfrm>
          <a:custGeom>
            <a:avLst/>
            <a:gdLst/>
            <a:ahLst/>
            <a:cxnLst/>
            <a:rect l="l" t="t" r="r" b="b"/>
            <a:pathLst>
              <a:path w="4345" h="4345" extrusionOk="0">
                <a:moveTo>
                  <a:pt x="4008" y="337"/>
                </a:moveTo>
                <a:lnTo>
                  <a:pt x="4008" y="4008"/>
                </a:lnTo>
                <a:lnTo>
                  <a:pt x="337" y="4008"/>
                </a:lnTo>
                <a:lnTo>
                  <a:pt x="337" y="337"/>
                </a:lnTo>
                <a:close/>
                <a:moveTo>
                  <a:pt x="0" y="0"/>
                </a:moveTo>
                <a:lnTo>
                  <a:pt x="0" y="4345"/>
                </a:lnTo>
                <a:lnTo>
                  <a:pt x="4345" y="4345"/>
                </a:lnTo>
                <a:lnTo>
                  <a:pt x="434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20"/>
          <p:cNvSpPr/>
          <p:nvPr/>
        </p:nvSpPr>
        <p:spPr>
          <a:xfrm>
            <a:off x="7079800" y="420088"/>
            <a:ext cx="164825" cy="16437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20"/>
          <p:cNvSpPr/>
          <p:nvPr/>
        </p:nvSpPr>
        <p:spPr>
          <a:xfrm>
            <a:off x="7952700" y="278513"/>
            <a:ext cx="44975" cy="44500"/>
          </a:xfrm>
          <a:custGeom>
            <a:avLst/>
            <a:gdLst/>
            <a:ahLst/>
            <a:cxnLst/>
            <a:rect l="l" t="t" r="r" b="b"/>
            <a:pathLst>
              <a:path w="1799" h="1780" extrusionOk="0">
                <a:moveTo>
                  <a:pt x="1" y="1"/>
                </a:moveTo>
                <a:lnTo>
                  <a:pt x="1" y="1780"/>
                </a:lnTo>
                <a:lnTo>
                  <a:pt x="1798" y="1780"/>
                </a:lnTo>
                <a:lnTo>
                  <a:pt x="1798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0"/>
          <p:cNvSpPr/>
          <p:nvPr/>
        </p:nvSpPr>
        <p:spPr>
          <a:xfrm>
            <a:off x="7372450" y="-69325"/>
            <a:ext cx="155925" cy="155925"/>
          </a:xfrm>
          <a:custGeom>
            <a:avLst/>
            <a:gdLst/>
            <a:ahLst/>
            <a:cxnLst/>
            <a:rect l="l" t="t" r="r" b="b"/>
            <a:pathLst>
              <a:path w="6237" h="6237" extrusionOk="0">
                <a:moveTo>
                  <a:pt x="0" y="0"/>
                </a:moveTo>
                <a:lnTo>
                  <a:pt x="0" y="6236"/>
                </a:lnTo>
                <a:lnTo>
                  <a:pt x="6236" y="6236"/>
                </a:lnTo>
                <a:lnTo>
                  <a:pt x="6236" y="0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0"/>
          <p:cNvSpPr/>
          <p:nvPr/>
        </p:nvSpPr>
        <p:spPr>
          <a:xfrm>
            <a:off x="8464275" y="355050"/>
            <a:ext cx="155925" cy="156400"/>
          </a:xfrm>
          <a:custGeom>
            <a:avLst/>
            <a:gdLst/>
            <a:ahLst/>
            <a:cxnLst/>
            <a:rect l="l" t="t" r="r" b="b"/>
            <a:pathLst>
              <a:path w="6237" h="6256" extrusionOk="0">
                <a:moveTo>
                  <a:pt x="1" y="1"/>
                </a:moveTo>
                <a:lnTo>
                  <a:pt x="1" y="6256"/>
                </a:lnTo>
                <a:lnTo>
                  <a:pt x="6237" y="6256"/>
                </a:lnTo>
                <a:lnTo>
                  <a:pt x="623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20"/>
          <p:cNvSpPr/>
          <p:nvPr/>
        </p:nvSpPr>
        <p:spPr>
          <a:xfrm>
            <a:off x="7264275" y="607363"/>
            <a:ext cx="122675" cy="122675"/>
          </a:xfrm>
          <a:custGeom>
            <a:avLst/>
            <a:gdLst/>
            <a:ahLst/>
            <a:cxnLst/>
            <a:rect l="l" t="t" r="r" b="b"/>
            <a:pathLst>
              <a:path w="4907" h="4907" extrusionOk="0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20"/>
          <p:cNvSpPr/>
          <p:nvPr/>
        </p:nvSpPr>
        <p:spPr>
          <a:xfrm>
            <a:off x="6298850" y="907625"/>
            <a:ext cx="155925" cy="155900"/>
          </a:xfrm>
          <a:custGeom>
            <a:avLst/>
            <a:gdLst/>
            <a:ahLst/>
            <a:cxnLst/>
            <a:rect l="l" t="t" r="r" b="b"/>
            <a:pathLst>
              <a:path w="6237" h="6236" extrusionOk="0">
                <a:moveTo>
                  <a:pt x="1" y="0"/>
                </a:moveTo>
                <a:lnTo>
                  <a:pt x="1" y="6236"/>
                </a:lnTo>
                <a:lnTo>
                  <a:pt x="6237" y="6236"/>
                </a:lnTo>
                <a:lnTo>
                  <a:pt x="6237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20"/>
          <p:cNvSpPr/>
          <p:nvPr/>
        </p:nvSpPr>
        <p:spPr>
          <a:xfrm>
            <a:off x="-83000" y="4540463"/>
            <a:ext cx="164825" cy="16437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20"/>
          <p:cNvSpPr/>
          <p:nvPr/>
        </p:nvSpPr>
        <p:spPr>
          <a:xfrm>
            <a:off x="101475" y="4727738"/>
            <a:ext cx="122675" cy="122675"/>
          </a:xfrm>
          <a:custGeom>
            <a:avLst/>
            <a:gdLst/>
            <a:ahLst/>
            <a:cxnLst/>
            <a:rect l="l" t="t" r="r" b="b"/>
            <a:pathLst>
              <a:path w="4907" h="4907" extrusionOk="0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5" r:id="rId2"/>
    <p:sldLayoutId id="2147483666" r:id="rId3"/>
    <p:sldLayoutId id="2147483667" r:id="rId4"/>
    <p:sldLayoutId id="2147483668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107;p1">
            <a:extLst>
              <a:ext uri="{FF2B5EF4-FFF2-40B4-BE49-F238E27FC236}">
                <a16:creationId xmlns:a16="http://schemas.microsoft.com/office/drawing/2014/main" id="{9E8A2BDF-3DF8-2098-B056-0CE78C47DB05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8533"/>
          <a:stretch/>
        </p:blipFill>
        <p:spPr>
          <a:xfrm>
            <a:off x="-9" y="-1"/>
            <a:ext cx="9144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08;p1">
            <a:extLst>
              <a:ext uri="{FF2B5EF4-FFF2-40B4-BE49-F238E27FC236}">
                <a16:creationId xmlns:a16="http://schemas.microsoft.com/office/drawing/2014/main" id="{D7548D4E-71C2-B847-1494-E1BBBBB28BA9}"/>
              </a:ext>
            </a:extLst>
          </p:cNvPr>
          <p:cNvSpPr/>
          <p:nvPr/>
        </p:nvSpPr>
        <p:spPr>
          <a:xfrm>
            <a:off x="-9" y="-6901"/>
            <a:ext cx="9144000" cy="5157300"/>
          </a:xfrm>
          <a:prstGeom prst="rect">
            <a:avLst/>
          </a:prstGeom>
          <a:solidFill>
            <a:srgbClr val="18919B">
              <a:alpha val="76078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Google Shape;434;p25"/>
          <p:cNvSpPr txBox="1">
            <a:spLocks noGrp="1"/>
          </p:cNvSpPr>
          <p:nvPr>
            <p:ph type="subTitle" idx="1"/>
          </p:nvPr>
        </p:nvSpPr>
        <p:spPr>
          <a:xfrm>
            <a:off x="2540195" y="3825925"/>
            <a:ext cx="4444956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MUHAMMAD WAHFIUDDIN PRADIWA</a:t>
            </a:r>
            <a:endParaRPr sz="2000"/>
          </a:p>
        </p:txBody>
      </p:sp>
      <p:sp>
        <p:nvSpPr>
          <p:cNvPr id="435" name="Google Shape;435;p25"/>
          <p:cNvSpPr txBox="1">
            <a:spLocks noGrp="1"/>
          </p:cNvSpPr>
          <p:nvPr>
            <p:ph type="ctrTitle"/>
          </p:nvPr>
        </p:nvSpPr>
        <p:spPr>
          <a:xfrm>
            <a:off x="1561641" y="1636829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/>
              <a:t>DATA </a:t>
            </a:r>
            <a:r>
              <a:rPr lang="en" sz="6000" b="1">
                <a:solidFill>
                  <a:schemeClr val="bg1"/>
                </a:solidFill>
              </a:rPr>
              <a:t>ANALYTICS</a:t>
            </a:r>
            <a:br>
              <a:rPr lang="en" sz="6000" b="1">
                <a:solidFill>
                  <a:schemeClr val="accent2"/>
                </a:solidFill>
              </a:rPr>
            </a:br>
            <a:r>
              <a:rPr lang="en" sz="6000" b="1">
                <a:solidFill>
                  <a:schemeClr val="bg1"/>
                </a:solidFill>
              </a:rPr>
              <a:t>SQL</a:t>
            </a:r>
            <a:endParaRPr sz="6000" b="1"/>
          </a:p>
        </p:txBody>
      </p:sp>
      <p:sp>
        <p:nvSpPr>
          <p:cNvPr id="437" name="Google Shape;437;p25"/>
          <p:cNvSpPr/>
          <p:nvPr/>
        </p:nvSpPr>
        <p:spPr>
          <a:xfrm>
            <a:off x="7047944" y="3537816"/>
            <a:ext cx="57834" cy="57834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2" name="Google Shape;452;p25"/>
          <p:cNvSpPr/>
          <p:nvPr/>
        </p:nvSpPr>
        <p:spPr>
          <a:xfrm>
            <a:off x="2355692" y="3696328"/>
            <a:ext cx="8464" cy="2519663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25"/>
          <p:cNvSpPr/>
          <p:nvPr/>
        </p:nvSpPr>
        <p:spPr>
          <a:xfrm>
            <a:off x="7446601" y="3454956"/>
            <a:ext cx="8464" cy="1689096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E789D2-0072-9EAC-E8D2-1A29A2550DDB}"/>
              </a:ext>
            </a:extLst>
          </p:cNvPr>
          <p:cNvSpPr txBox="1"/>
          <p:nvPr/>
        </p:nvSpPr>
        <p:spPr>
          <a:xfrm>
            <a:off x="933211" y="663883"/>
            <a:ext cx="727755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sz="3600">
                <a:solidFill>
                  <a:schemeClr val="bg1"/>
                </a:solidFill>
              </a:rPr>
              <a:t>FINAL PROJECT PORTFOLIO</a:t>
            </a:r>
            <a:endParaRPr lang="id-ID" sz="36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6"/>
          <p:cNvSpPr txBox="1">
            <a:spLocks noGrp="1"/>
          </p:cNvSpPr>
          <p:nvPr>
            <p:ph type="body" idx="1"/>
          </p:nvPr>
        </p:nvSpPr>
        <p:spPr>
          <a:xfrm>
            <a:off x="161309" y="453925"/>
            <a:ext cx="78669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Selama transaksi yang terjadi selama 2021, pada bulan apa total nilai transaksi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(after_discount) paling besar? Gunakan is_valid = 1 untuk memfilter data transaksi.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Source table: order_detail</a:t>
            </a:r>
          </a:p>
        </p:txBody>
      </p:sp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2079171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1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A3F408F-63A2-15DB-4AB7-36CF236C43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252" y="1094516"/>
            <a:ext cx="8231577" cy="7822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F404A07-16DB-773F-61BD-76FA93D503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252" y="1939574"/>
            <a:ext cx="1810570" cy="299473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6"/>
          <p:cNvSpPr txBox="1">
            <a:spLocks noGrp="1"/>
          </p:cNvSpPr>
          <p:nvPr>
            <p:ph type="body" idx="1"/>
          </p:nvPr>
        </p:nvSpPr>
        <p:spPr>
          <a:xfrm>
            <a:off x="96632" y="474136"/>
            <a:ext cx="78669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Selama transaksi pada tahun 2022, kategori apa yang menghasilkan nilai transaksi paling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besar? Gunakan is_valid = 1 untuk memfilter data transaksi.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Source table: order_detail, sku_detail</a:t>
            </a:r>
          </a:p>
        </p:txBody>
      </p:sp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2111829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2</a:t>
            </a:r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EBB2B0-AD75-4DCF-1D97-7B3143D68C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928" y="1208188"/>
            <a:ext cx="7336176" cy="10874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E5905C2-7463-D20F-C6A7-B0AF95A983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6793" y="1531641"/>
            <a:ext cx="2676739" cy="3474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130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6"/>
          <p:cNvSpPr txBox="1">
            <a:spLocks noGrp="1"/>
          </p:cNvSpPr>
          <p:nvPr>
            <p:ph type="body" idx="1"/>
          </p:nvPr>
        </p:nvSpPr>
        <p:spPr>
          <a:xfrm>
            <a:off x="128968" y="359734"/>
            <a:ext cx="8602274" cy="8812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Bandingkan nilai transaksi dari masing-masing kategori pada tahun 2021 dengan 2022.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Sebutkan kategori apa saja yang mengalami peningkatan dan kategori apa yang mengalami penurunan nilai transaksi dari tahun 2021 ke 2022. Gunakan is_valid = 1 untuk memfilter data transaksi.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Source table: order_detail, sku_detail</a:t>
            </a:r>
          </a:p>
        </p:txBody>
      </p:sp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2255004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3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9ACEC07-0BC9-2715-1891-C3469251D7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862" y="1240971"/>
            <a:ext cx="8602275" cy="20767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6ACDECB-49A5-1F34-0690-EC3C1ABABC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3413" y="1111649"/>
            <a:ext cx="5820587" cy="4010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87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6"/>
          <p:cNvSpPr txBox="1">
            <a:spLocks noGrp="1"/>
          </p:cNvSpPr>
          <p:nvPr>
            <p:ph type="body" idx="1"/>
          </p:nvPr>
        </p:nvSpPr>
        <p:spPr>
          <a:xfrm>
            <a:off x="118082" y="415826"/>
            <a:ext cx="78669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Tampilkan top 5 metode pembayaran yang paling populer digunakan selama 2022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(berdasarkan total unique order). Gunakan is_valid = 1 untuk memfilter data transaksi.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Source table: order_detail, payment_method</a:t>
            </a:r>
          </a:p>
        </p:txBody>
      </p:sp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2090057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4</a:t>
            </a:r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104F2A-FB38-F6C4-A6BD-D860A80C9C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671" y="1133746"/>
            <a:ext cx="6011114" cy="20767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B10406F-4E23-1E39-FFD1-64C83368D0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4987" y="2770142"/>
            <a:ext cx="3109309" cy="2076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620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6"/>
          <p:cNvSpPr txBox="1">
            <a:spLocks noGrp="1"/>
          </p:cNvSpPr>
          <p:nvPr>
            <p:ph type="body" idx="1"/>
          </p:nvPr>
        </p:nvSpPr>
        <p:spPr>
          <a:xfrm>
            <a:off x="59940" y="472241"/>
            <a:ext cx="78669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Urutkan dari ke-5 produk ini berdasarkan nilai transaksinya.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1. Samsung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2. Apple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3. Sony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4. Huawei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5. Lenovo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Gunakan is_valid = 1 untuk memfilter data transaksi.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Source table: order_detail, sku_detail</a:t>
            </a:r>
          </a:p>
        </p:txBody>
      </p:sp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0" y="-21223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5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AEA9BAB-2CFC-1770-A987-E3409EF179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9835" y="1704495"/>
            <a:ext cx="4944165" cy="343900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6E02551-3F99-C1BB-8929-B04C7422D3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974" y="2549122"/>
            <a:ext cx="3281024" cy="1749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624881"/>
      </p:ext>
    </p:extLst>
  </p:cSld>
  <p:clrMapOvr>
    <a:masterClrMapping/>
  </p:clrMapOvr>
</p:sld>
</file>

<file path=ppt/theme/theme1.xml><?xml version="1.0" encoding="utf-8"?>
<a:theme xmlns:a="http://schemas.openxmlformats.org/drawingml/2006/main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822</TotalTime>
  <Words>231</Words>
  <Application>Microsoft Office PowerPoint</Application>
  <PresentationFormat>On-screen Show (16:9)</PresentationFormat>
  <Paragraphs>28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Nunito Light</vt:lpstr>
      <vt:lpstr>Arial</vt:lpstr>
      <vt:lpstr>Livvic Light</vt:lpstr>
      <vt:lpstr>Share Tech</vt:lpstr>
      <vt:lpstr>Maven Pro</vt:lpstr>
      <vt:lpstr>Data Science Consulting by Slidesgo</vt:lpstr>
      <vt:lpstr>DATA ANALYTICS SQL</vt:lpstr>
      <vt:lpstr>QUESTION 1</vt:lpstr>
      <vt:lpstr>QUESTION 2</vt:lpstr>
      <vt:lpstr>QUESTION 3</vt:lpstr>
      <vt:lpstr>QUESTION 4</vt:lpstr>
      <vt:lpstr>QUESTION 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ANALYTICS SQL</dc:title>
  <cp:lastModifiedBy>Muhammad Wahfiuddin Pradiwa</cp:lastModifiedBy>
  <cp:revision>1</cp:revision>
  <dcterms:modified xsi:type="dcterms:W3CDTF">2023-10-10T10:01:12Z</dcterms:modified>
</cp:coreProperties>
</file>