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8" r:id="rId3"/>
    <p:sldId id="259" r:id="rId4"/>
    <p:sldId id="268" r:id="rId5"/>
    <p:sldId id="264" r:id="rId6"/>
    <p:sldId id="269" r:id="rId7"/>
    <p:sldId id="265" r:id="rId8"/>
    <p:sldId id="270" r:id="rId9"/>
    <p:sldId id="266" r:id="rId10"/>
    <p:sldId id="271" r:id="rId11"/>
    <p:sldId id="267" r:id="rId12"/>
    <p:sldId id="272" r:id="rId13"/>
    <p:sldId id="261" r:id="rId14"/>
    <p:sldId id="262" r:id="rId15"/>
    <p:sldId id="263" r:id="rId16"/>
  </p:sldIdLst>
  <p:sldSz cx="9144000" cy="5143500" type="screen16x9"/>
  <p:notesSz cx="6858000" cy="9144000"/>
  <p:embeddedFontLst>
    <p:embeddedFont>
      <p:font typeface="Rubik" panose="020B0604020202020204" charset="-79"/>
      <p:regular r:id="rId18"/>
      <p:bold r:id="rId19"/>
      <p:italic r:id="rId20"/>
      <p:boldItalic r:id="rId21"/>
    </p:embeddedFont>
    <p:embeddedFont>
      <p:font typeface="Rubik Light" panose="020B0604020202020204" charset="-79"/>
      <p:regular r:id="rId22"/>
      <p:bold r:id="rId23"/>
      <p:italic r:id="rId24"/>
      <p:boldItalic r:id="rId25"/>
    </p:embeddedFont>
    <p:embeddedFont>
      <p:font typeface="Rubik SemiBold" panose="020B0604020202020204" charset="-79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hfiuddin Pradiwa" userId="65be22ad-c7f4-4124-ace5-fcf9d1497b27" providerId="ADAL" clId="{FCFEFB4B-C8DB-4650-8D77-5BD1CFC030C2}"/>
    <pc:docChg chg="undo custSel addSld delSld modSld">
      <pc:chgData name="Muhammad Wahfiuddin Pradiwa" userId="65be22ad-c7f4-4124-ace5-fcf9d1497b27" providerId="ADAL" clId="{FCFEFB4B-C8DB-4650-8D77-5BD1CFC030C2}" dt="2023-12-03T04:21:58.391" v="2102" actId="478"/>
      <pc:docMkLst>
        <pc:docMk/>
      </pc:docMkLst>
      <pc:sldChg chg="addSp delSp modSp mod">
        <pc:chgData name="Muhammad Wahfiuddin Pradiwa" userId="65be22ad-c7f4-4124-ace5-fcf9d1497b27" providerId="ADAL" clId="{FCFEFB4B-C8DB-4650-8D77-5BD1CFC030C2}" dt="2023-11-23T10:14:14.619" v="75" actId="20577"/>
        <pc:sldMkLst>
          <pc:docMk/>
          <pc:sldMk cId="0" sldId="256"/>
        </pc:sldMkLst>
        <pc:spChg chg="mod">
          <ac:chgData name="Muhammad Wahfiuddin Pradiwa" userId="65be22ad-c7f4-4124-ace5-fcf9d1497b27" providerId="ADAL" clId="{FCFEFB4B-C8DB-4650-8D77-5BD1CFC030C2}" dt="2023-11-23T10:14:14.619" v="75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1-23T10:13:22.045" v="32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1-23T10:13:29.429" v="59" actId="20577"/>
          <ac:spMkLst>
            <pc:docMk/>
            <pc:sldMk cId="0" sldId="256"/>
            <ac:spMk id="60" creationId="{00000000-0000-0000-0000-000000000000}"/>
          </ac:spMkLst>
        </pc:spChg>
        <pc:spChg chg="del mod">
          <ac:chgData name="Muhammad Wahfiuddin Pradiwa" userId="65be22ad-c7f4-4124-ace5-fcf9d1497b27" providerId="ADAL" clId="{FCFEFB4B-C8DB-4650-8D77-5BD1CFC030C2}" dt="2023-11-23T10:12:34.775" v="2" actId="478"/>
          <ac:spMkLst>
            <pc:docMk/>
            <pc:sldMk cId="0" sldId="256"/>
            <ac:spMk id="61" creationId="{00000000-0000-0000-0000-000000000000}"/>
          </ac:spMkLst>
        </pc:spChg>
        <pc:spChg chg="del">
          <ac:chgData name="Muhammad Wahfiuddin Pradiwa" userId="65be22ad-c7f4-4124-ace5-fcf9d1497b27" providerId="ADAL" clId="{FCFEFB4B-C8DB-4650-8D77-5BD1CFC030C2}" dt="2023-11-23T10:13:31.013" v="60" actId="478"/>
          <ac:spMkLst>
            <pc:docMk/>
            <pc:sldMk cId="0" sldId="256"/>
            <ac:spMk id="62" creationId="{00000000-0000-0000-0000-000000000000}"/>
          </ac:spMkLst>
        </pc:spChg>
        <pc:spChg chg="del">
          <ac:chgData name="Muhammad Wahfiuddin Pradiwa" userId="65be22ad-c7f4-4124-ace5-fcf9d1497b27" providerId="ADAL" clId="{FCFEFB4B-C8DB-4650-8D77-5BD1CFC030C2}" dt="2023-11-23T10:13:32.587" v="61" actId="478"/>
          <ac:spMkLst>
            <pc:docMk/>
            <pc:sldMk cId="0" sldId="256"/>
            <ac:spMk id="63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0:13:04.161" v="10" actId="732"/>
          <ac:picMkLst>
            <pc:docMk/>
            <pc:sldMk cId="0" sldId="256"/>
            <ac:picMk id="1026" creationId="{A63B96D5-FD15-0DA7-7CA1-BCF899784FCE}"/>
          </ac:picMkLst>
        </pc:picChg>
      </pc:sldChg>
      <pc:sldChg chg="del">
        <pc:chgData name="Muhammad Wahfiuddin Pradiwa" userId="65be22ad-c7f4-4124-ace5-fcf9d1497b27" providerId="ADAL" clId="{FCFEFB4B-C8DB-4650-8D77-5BD1CFC030C2}" dt="2023-11-28T15:23:37.088" v="760" actId="47"/>
        <pc:sldMkLst>
          <pc:docMk/>
          <pc:sldMk cId="0" sldId="257"/>
        </pc:sldMkLst>
      </pc:sldChg>
      <pc:sldChg chg="addSp delSp modSp mod">
        <pc:chgData name="Muhammad Wahfiuddin Pradiwa" userId="65be22ad-c7f4-4124-ace5-fcf9d1497b27" providerId="ADAL" clId="{FCFEFB4B-C8DB-4650-8D77-5BD1CFC030C2}" dt="2023-12-03T04:21:37.634" v="2101" actId="20577"/>
        <pc:sldMkLst>
          <pc:docMk/>
          <pc:sldMk cId="0" sldId="258"/>
        </pc:sldMkLst>
        <pc:spChg chg="add mod">
          <ac:chgData name="Muhammad Wahfiuddin Pradiwa" userId="65be22ad-c7f4-4124-ace5-fcf9d1497b27" providerId="ADAL" clId="{FCFEFB4B-C8DB-4650-8D77-5BD1CFC030C2}" dt="2023-11-28T15:22:58.993" v="720" actId="1076"/>
          <ac:spMkLst>
            <pc:docMk/>
            <pc:sldMk cId="0" sldId="258"/>
            <ac:spMk id="2" creationId="{4A66DB2E-4D9C-090F-892A-2FCC68CC61FC}"/>
          </ac:spMkLst>
        </pc:spChg>
        <pc:spChg chg="add mod">
          <ac:chgData name="Muhammad Wahfiuddin Pradiwa" userId="65be22ad-c7f4-4124-ace5-fcf9d1497b27" providerId="ADAL" clId="{FCFEFB4B-C8DB-4650-8D77-5BD1CFC030C2}" dt="2023-11-28T15:23:17.246" v="758" actId="20577"/>
          <ac:spMkLst>
            <pc:docMk/>
            <pc:sldMk cId="0" sldId="258"/>
            <ac:spMk id="3" creationId="{8BCBE57C-BE18-82E8-D7FC-F1E3243F4FD4}"/>
          </ac:spMkLst>
        </pc:spChg>
        <pc:spChg chg="add mod">
          <ac:chgData name="Muhammad Wahfiuddin Pradiwa" userId="65be22ad-c7f4-4124-ace5-fcf9d1497b27" providerId="ADAL" clId="{FCFEFB4B-C8DB-4650-8D77-5BD1CFC030C2}" dt="2023-11-28T15:23:25.135" v="759"/>
          <ac:spMkLst>
            <pc:docMk/>
            <pc:sldMk cId="0" sldId="258"/>
            <ac:spMk id="4" creationId="{5ADF4D68-7C97-264E-3750-9A3CF035B761}"/>
          </ac:spMkLst>
        </pc:spChg>
        <pc:spChg chg="add mod">
          <ac:chgData name="Muhammad Wahfiuddin Pradiwa" userId="65be22ad-c7f4-4124-ace5-fcf9d1497b27" providerId="ADAL" clId="{FCFEFB4B-C8DB-4650-8D77-5BD1CFC030C2}" dt="2023-12-03T04:21:29.044" v="2094" actId="1076"/>
          <ac:spMkLst>
            <pc:docMk/>
            <pc:sldMk cId="0" sldId="258"/>
            <ac:spMk id="7" creationId="{CE8B3555-BE2E-41A2-CC2B-8646C45C922D}"/>
          </ac:spMkLst>
        </pc:spChg>
        <pc:spChg chg="del mod">
          <ac:chgData name="Muhammad Wahfiuddin Pradiwa" userId="65be22ad-c7f4-4124-ace5-fcf9d1497b27" providerId="ADAL" clId="{FCFEFB4B-C8DB-4650-8D77-5BD1CFC030C2}" dt="2023-12-03T04:21:23.069" v="2091" actId="478"/>
          <ac:spMkLst>
            <pc:docMk/>
            <pc:sldMk cId="0" sldId="258"/>
            <ac:spMk id="77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1-23T10:14:50.206" v="127" actId="14100"/>
          <ac:spMkLst>
            <pc:docMk/>
            <pc:sldMk cId="0" sldId="258"/>
            <ac:spMk id="78" creationId="{00000000-0000-0000-0000-000000000000}"/>
          </ac:spMkLst>
        </pc:spChg>
        <pc:spChg chg="del">
          <ac:chgData name="Muhammad Wahfiuddin Pradiwa" userId="65be22ad-c7f4-4124-ace5-fcf9d1497b27" providerId="ADAL" clId="{FCFEFB4B-C8DB-4650-8D77-5BD1CFC030C2}" dt="2023-11-28T15:22:42.039" v="715" actId="478"/>
          <ac:spMkLst>
            <pc:docMk/>
            <pc:sldMk cId="0" sldId="258"/>
            <ac:spMk id="79" creationId="{00000000-0000-0000-0000-000000000000}"/>
          </ac:spMkLst>
        </pc:spChg>
        <pc:spChg chg="add del">
          <ac:chgData name="Muhammad Wahfiuddin Pradiwa" userId="65be22ad-c7f4-4124-ace5-fcf9d1497b27" providerId="ADAL" clId="{FCFEFB4B-C8DB-4650-8D77-5BD1CFC030C2}" dt="2023-11-28T15:22:49.083" v="718" actId="478"/>
          <ac:spMkLst>
            <pc:docMk/>
            <pc:sldMk cId="0" sldId="258"/>
            <ac:spMk id="82" creationId="{00000000-0000-0000-0000-000000000000}"/>
          </ac:spMkLst>
        </pc:spChg>
        <pc:spChg chg="add del">
          <ac:chgData name="Muhammad Wahfiuddin Pradiwa" userId="65be22ad-c7f4-4124-ace5-fcf9d1497b27" providerId="ADAL" clId="{FCFEFB4B-C8DB-4650-8D77-5BD1CFC030C2}" dt="2023-11-28T15:22:50.997" v="719" actId="478"/>
          <ac:spMkLst>
            <pc:docMk/>
            <pc:sldMk cId="0" sldId="258"/>
            <ac:spMk id="85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1-28T15:22:58.993" v="720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1-28T15:22:58.993" v="720" actId="1076"/>
          <ac:spMkLst>
            <pc:docMk/>
            <pc:sldMk cId="0" sldId="258"/>
            <ac:spMk id="87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1-28T15:22:58.993" v="720" actId="1076"/>
          <ac:spMkLst>
            <pc:docMk/>
            <pc:sldMk cId="0" sldId="258"/>
            <ac:spMk id="88" creationId="{00000000-0000-0000-0000-000000000000}"/>
          </ac:spMkLst>
        </pc:spChg>
        <pc:spChg chg="del">
          <ac:chgData name="Muhammad Wahfiuddin Pradiwa" userId="65be22ad-c7f4-4124-ace5-fcf9d1497b27" providerId="ADAL" clId="{FCFEFB4B-C8DB-4650-8D77-5BD1CFC030C2}" dt="2023-11-23T10:14:53.536" v="129" actId="478"/>
          <ac:spMkLst>
            <pc:docMk/>
            <pc:sldMk cId="0" sldId="258"/>
            <ac:spMk id="89" creationId="{00000000-0000-0000-0000-000000000000}"/>
          </ac:spMkLst>
        </pc:spChg>
        <pc:spChg chg="mod">
          <ac:chgData name="Muhammad Wahfiuddin Pradiwa" userId="65be22ad-c7f4-4124-ace5-fcf9d1497b27" providerId="ADAL" clId="{FCFEFB4B-C8DB-4650-8D77-5BD1CFC030C2}" dt="2023-12-03T04:21:37.634" v="2101" actId="20577"/>
          <ac:spMkLst>
            <pc:docMk/>
            <pc:sldMk cId="0" sldId="258"/>
            <ac:spMk id="90" creationId="{00000000-0000-0000-0000-000000000000}"/>
          </ac:spMkLst>
        </pc:spChg>
        <pc:picChg chg="add del mod">
          <ac:chgData name="Muhammad Wahfiuddin Pradiwa" userId="65be22ad-c7f4-4124-ace5-fcf9d1497b27" providerId="ADAL" clId="{FCFEFB4B-C8DB-4650-8D77-5BD1CFC030C2}" dt="2023-12-03T04:20:33.588" v="2080" actId="478"/>
          <ac:picMkLst>
            <pc:docMk/>
            <pc:sldMk cId="0" sldId="258"/>
            <ac:picMk id="6" creationId="{D38E8C2B-0783-E3BC-CF7F-E7100A5540FD}"/>
          </ac:picMkLst>
        </pc:picChg>
        <pc:picChg chg="add del mod">
          <ac:chgData name="Muhammad Wahfiuddin Pradiwa" userId="65be22ad-c7f4-4124-ace5-fcf9d1497b27" providerId="ADAL" clId="{FCFEFB4B-C8DB-4650-8D77-5BD1CFC030C2}" dt="2023-12-03T04:20:48.822" v="2084" actId="478"/>
          <ac:picMkLst>
            <pc:docMk/>
            <pc:sldMk cId="0" sldId="258"/>
            <ac:picMk id="9" creationId="{54307A3E-4948-ECA5-E678-A89A614A272D}"/>
          </ac:picMkLst>
        </pc:picChg>
      </pc:sldChg>
      <pc:sldChg chg="addSp delSp modSp mod">
        <pc:chgData name="Muhammad Wahfiuddin Pradiwa" userId="65be22ad-c7f4-4124-ace5-fcf9d1497b27" providerId="ADAL" clId="{FCFEFB4B-C8DB-4650-8D77-5BD1CFC030C2}" dt="2023-11-23T10:57:51.140" v="202" actId="478"/>
        <pc:sldMkLst>
          <pc:docMk/>
          <pc:sldMk cId="0" sldId="259"/>
        </pc:sldMkLst>
        <pc:spChg chg="mod">
          <ac:chgData name="Muhammad Wahfiuddin Pradiwa" userId="65be22ad-c7f4-4124-ace5-fcf9d1497b27" providerId="ADAL" clId="{FCFEFB4B-C8DB-4650-8D77-5BD1CFC030C2}" dt="2023-11-23T10:15:39.040" v="145" actId="1076"/>
          <ac:spMkLst>
            <pc:docMk/>
            <pc:sldMk cId="0" sldId="259"/>
            <ac:spMk id="96" creationId="{00000000-0000-0000-0000-000000000000}"/>
          </ac:spMkLst>
        </pc:spChg>
        <pc:spChg chg="del">
          <ac:chgData name="Muhammad Wahfiuddin Pradiwa" userId="65be22ad-c7f4-4124-ace5-fcf9d1497b27" providerId="ADAL" clId="{FCFEFB4B-C8DB-4650-8D77-5BD1CFC030C2}" dt="2023-11-23T10:15:55.704" v="150" actId="478"/>
          <ac:spMkLst>
            <pc:docMk/>
            <pc:sldMk cId="0" sldId="259"/>
            <ac:spMk id="98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0:15:52.102" v="149" actId="1076"/>
          <ac:picMkLst>
            <pc:docMk/>
            <pc:sldMk cId="0" sldId="259"/>
            <ac:picMk id="3" creationId="{E7D8150E-7DD0-D9A0-3124-35171B813697}"/>
          </ac:picMkLst>
        </pc:picChg>
        <pc:picChg chg="add del">
          <ac:chgData name="Muhammad Wahfiuddin Pradiwa" userId="65be22ad-c7f4-4124-ace5-fcf9d1497b27" providerId="ADAL" clId="{FCFEFB4B-C8DB-4650-8D77-5BD1CFC030C2}" dt="2023-11-23T10:57:51.140" v="202" actId="478"/>
          <ac:picMkLst>
            <pc:docMk/>
            <pc:sldMk cId="0" sldId="259"/>
            <ac:picMk id="5" creationId="{BD999D82-E0AC-91B9-65C7-33622B42D2E2}"/>
          </ac:picMkLst>
        </pc:picChg>
      </pc:sldChg>
      <pc:sldChg chg="del">
        <pc:chgData name="Muhammad Wahfiuddin Pradiwa" userId="65be22ad-c7f4-4124-ace5-fcf9d1497b27" providerId="ADAL" clId="{FCFEFB4B-C8DB-4650-8D77-5BD1CFC030C2}" dt="2023-11-28T14:48:11.934" v="675" actId="47"/>
        <pc:sldMkLst>
          <pc:docMk/>
          <pc:sldMk cId="0" sldId="260"/>
        </pc:sldMkLst>
      </pc:sldChg>
      <pc:sldChg chg="modSp mod">
        <pc:chgData name="Muhammad Wahfiuddin Pradiwa" userId="65be22ad-c7f4-4124-ace5-fcf9d1497b27" providerId="ADAL" clId="{FCFEFB4B-C8DB-4650-8D77-5BD1CFC030C2}" dt="2023-12-03T04:18:08.448" v="2068"/>
        <pc:sldMkLst>
          <pc:docMk/>
          <pc:sldMk cId="0" sldId="261"/>
        </pc:sldMkLst>
        <pc:spChg chg="mod">
          <ac:chgData name="Muhammad Wahfiuddin Pradiwa" userId="65be22ad-c7f4-4124-ace5-fcf9d1497b27" providerId="ADAL" clId="{FCFEFB4B-C8DB-4650-8D77-5BD1CFC030C2}" dt="2023-12-03T04:18:08.448" v="2068"/>
          <ac:spMkLst>
            <pc:docMk/>
            <pc:sldMk cId="0" sldId="261"/>
            <ac:spMk id="114" creationId="{00000000-0000-0000-0000-000000000000}"/>
          </ac:spMkLst>
        </pc:spChg>
      </pc:sldChg>
      <pc:sldChg chg="modSp mod">
        <pc:chgData name="Muhammad Wahfiuddin Pradiwa" userId="65be22ad-c7f4-4124-ace5-fcf9d1497b27" providerId="ADAL" clId="{FCFEFB4B-C8DB-4650-8D77-5BD1CFC030C2}" dt="2023-12-03T04:19:16.245" v="2069"/>
        <pc:sldMkLst>
          <pc:docMk/>
          <pc:sldMk cId="0" sldId="262"/>
        </pc:sldMkLst>
        <pc:spChg chg="mod">
          <ac:chgData name="Muhammad Wahfiuddin Pradiwa" userId="65be22ad-c7f4-4124-ace5-fcf9d1497b27" providerId="ADAL" clId="{FCFEFB4B-C8DB-4650-8D77-5BD1CFC030C2}" dt="2023-12-03T04:19:16.245" v="2069"/>
          <ac:spMkLst>
            <pc:docMk/>
            <pc:sldMk cId="0" sldId="262"/>
            <ac:spMk id="122" creationId="{00000000-0000-0000-0000-000000000000}"/>
          </ac:spMkLst>
        </pc:spChg>
      </pc:sldChg>
      <pc:sldChg chg="addSp delSp modSp mod">
        <pc:chgData name="Muhammad Wahfiuddin Pradiwa" userId="65be22ad-c7f4-4124-ace5-fcf9d1497b27" providerId="ADAL" clId="{FCFEFB4B-C8DB-4650-8D77-5BD1CFC030C2}" dt="2023-11-23T10:18:01.410" v="186" actId="1076"/>
        <pc:sldMkLst>
          <pc:docMk/>
          <pc:sldMk cId="0" sldId="263"/>
        </pc:sldMkLst>
        <pc:spChg chg="del">
          <ac:chgData name="Muhammad Wahfiuddin Pradiwa" userId="65be22ad-c7f4-4124-ace5-fcf9d1497b27" providerId="ADAL" clId="{FCFEFB4B-C8DB-4650-8D77-5BD1CFC030C2}" dt="2023-11-23T10:17:58.088" v="184" actId="478"/>
          <ac:spMkLst>
            <pc:docMk/>
            <pc:sldMk cId="0" sldId="263"/>
            <ac:spMk id="131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0:18:01.410" v="186" actId="1076"/>
          <ac:picMkLst>
            <pc:docMk/>
            <pc:sldMk cId="0" sldId="263"/>
            <ac:picMk id="2" creationId="{154A42D3-A210-DA59-FD60-6457133BB935}"/>
          </ac:picMkLst>
        </pc:picChg>
      </pc:sldChg>
      <pc:sldChg chg="delSp modSp add mod">
        <pc:chgData name="Muhammad Wahfiuddin Pradiwa" userId="65be22ad-c7f4-4124-ace5-fcf9d1497b27" providerId="ADAL" clId="{FCFEFB4B-C8DB-4650-8D77-5BD1CFC030C2}" dt="2023-11-23T10:16:31.657" v="158" actId="1076"/>
        <pc:sldMkLst>
          <pc:docMk/>
          <pc:sldMk cId="1245221310" sldId="264"/>
        </pc:sldMkLst>
        <pc:spChg chg="mod">
          <ac:chgData name="Muhammad Wahfiuddin Pradiwa" userId="65be22ad-c7f4-4124-ace5-fcf9d1497b27" providerId="ADAL" clId="{FCFEFB4B-C8DB-4650-8D77-5BD1CFC030C2}" dt="2023-11-23T10:16:24.989" v="154" actId="20577"/>
          <ac:spMkLst>
            <pc:docMk/>
            <pc:sldMk cId="1245221310" sldId="264"/>
            <ac:spMk id="96" creationId="{00000000-0000-0000-0000-000000000000}"/>
          </ac:spMkLst>
        </pc:spChg>
        <pc:picChg chg="del">
          <ac:chgData name="Muhammad Wahfiuddin Pradiwa" userId="65be22ad-c7f4-4124-ace5-fcf9d1497b27" providerId="ADAL" clId="{FCFEFB4B-C8DB-4650-8D77-5BD1CFC030C2}" dt="2023-11-23T10:16:26.837" v="155" actId="478"/>
          <ac:picMkLst>
            <pc:docMk/>
            <pc:sldMk cId="1245221310" sldId="264"/>
            <ac:picMk id="3" creationId="{E7D8150E-7DD0-D9A0-3124-35171B813697}"/>
          </ac:picMkLst>
        </pc:picChg>
        <pc:picChg chg="mod">
          <ac:chgData name="Muhammad Wahfiuddin Pradiwa" userId="65be22ad-c7f4-4124-ace5-fcf9d1497b27" providerId="ADAL" clId="{FCFEFB4B-C8DB-4650-8D77-5BD1CFC030C2}" dt="2023-11-23T10:16:31.657" v="158" actId="1076"/>
          <ac:picMkLst>
            <pc:docMk/>
            <pc:sldMk cId="1245221310" sldId="264"/>
            <ac:picMk id="5" creationId="{BD999D82-E0AC-91B9-65C7-33622B42D2E2}"/>
          </ac:picMkLst>
        </pc:picChg>
      </pc:sldChg>
      <pc:sldChg chg="addSp delSp modSp add mod">
        <pc:chgData name="Muhammad Wahfiuddin Pradiwa" userId="65be22ad-c7f4-4124-ace5-fcf9d1497b27" providerId="ADAL" clId="{FCFEFB4B-C8DB-4650-8D77-5BD1CFC030C2}" dt="2023-12-03T04:21:58.391" v="2102" actId="478"/>
        <pc:sldMkLst>
          <pc:docMk/>
          <pc:sldMk cId="2895021190" sldId="265"/>
        </pc:sldMkLst>
        <pc:spChg chg="mod">
          <ac:chgData name="Muhammad Wahfiuddin Pradiwa" userId="65be22ad-c7f4-4124-ace5-fcf9d1497b27" providerId="ADAL" clId="{FCFEFB4B-C8DB-4650-8D77-5BD1CFC030C2}" dt="2023-11-23T10:16:45.620" v="162" actId="20577"/>
          <ac:spMkLst>
            <pc:docMk/>
            <pc:sldMk cId="2895021190" sldId="265"/>
            <ac:spMk id="96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0:17:07.225" v="168" actId="1076"/>
          <ac:picMkLst>
            <pc:docMk/>
            <pc:sldMk cId="2895021190" sldId="265"/>
            <ac:picMk id="3" creationId="{0722EBE1-D678-5E25-7EB0-97510A72F95C}"/>
          </ac:picMkLst>
        </pc:picChg>
        <pc:picChg chg="add del">
          <ac:chgData name="Muhammad Wahfiuddin Pradiwa" userId="65be22ad-c7f4-4124-ace5-fcf9d1497b27" providerId="ADAL" clId="{FCFEFB4B-C8DB-4650-8D77-5BD1CFC030C2}" dt="2023-12-03T04:21:58.391" v="2102" actId="478"/>
          <ac:picMkLst>
            <pc:docMk/>
            <pc:sldMk cId="2895021190" sldId="265"/>
            <ac:picMk id="4" creationId="{121755E4-EBB1-755B-CC14-F53C971F3741}"/>
          </ac:picMkLst>
        </pc:picChg>
        <pc:picChg chg="del">
          <ac:chgData name="Muhammad Wahfiuddin Pradiwa" userId="65be22ad-c7f4-4124-ace5-fcf9d1497b27" providerId="ADAL" clId="{FCFEFB4B-C8DB-4650-8D77-5BD1CFC030C2}" dt="2023-11-23T10:17:05.367" v="167" actId="478"/>
          <ac:picMkLst>
            <pc:docMk/>
            <pc:sldMk cId="2895021190" sldId="265"/>
            <ac:picMk id="5" creationId="{BD999D82-E0AC-91B9-65C7-33622B42D2E2}"/>
          </ac:picMkLst>
        </pc:picChg>
      </pc:sldChg>
      <pc:sldChg chg="addSp delSp modSp add mod">
        <pc:chgData name="Muhammad Wahfiuddin Pradiwa" userId="65be22ad-c7f4-4124-ace5-fcf9d1497b27" providerId="ADAL" clId="{FCFEFB4B-C8DB-4650-8D77-5BD1CFC030C2}" dt="2023-11-28T14:44:51.311" v="657" actId="478"/>
        <pc:sldMkLst>
          <pc:docMk/>
          <pc:sldMk cId="2923334295" sldId="266"/>
        </pc:sldMkLst>
        <pc:spChg chg="mod">
          <ac:chgData name="Muhammad Wahfiuddin Pradiwa" userId="65be22ad-c7f4-4124-ace5-fcf9d1497b27" providerId="ADAL" clId="{FCFEFB4B-C8DB-4650-8D77-5BD1CFC030C2}" dt="2023-11-23T10:17:11.211" v="170" actId="20577"/>
          <ac:spMkLst>
            <pc:docMk/>
            <pc:sldMk cId="2923334295" sldId="266"/>
            <ac:spMk id="96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0:17:24.279" v="175" actId="1076"/>
          <ac:picMkLst>
            <pc:docMk/>
            <pc:sldMk cId="2923334295" sldId="266"/>
            <ac:picMk id="3" creationId="{22C8D009-BDCC-7312-D989-A442311F917C}"/>
          </ac:picMkLst>
        </pc:picChg>
        <pc:picChg chg="add del">
          <ac:chgData name="Muhammad Wahfiuddin Pradiwa" userId="65be22ad-c7f4-4124-ace5-fcf9d1497b27" providerId="ADAL" clId="{FCFEFB4B-C8DB-4650-8D77-5BD1CFC030C2}" dt="2023-11-28T14:44:51.311" v="657" actId="478"/>
          <ac:picMkLst>
            <pc:docMk/>
            <pc:sldMk cId="2923334295" sldId="266"/>
            <ac:picMk id="4" creationId="{0F7ED484-D8A6-5B24-84FB-DA3C7C4B535C}"/>
          </ac:picMkLst>
        </pc:picChg>
        <pc:picChg chg="del">
          <ac:chgData name="Muhammad Wahfiuddin Pradiwa" userId="65be22ad-c7f4-4124-ace5-fcf9d1497b27" providerId="ADAL" clId="{FCFEFB4B-C8DB-4650-8D77-5BD1CFC030C2}" dt="2023-11-23T10:17:21.006" v="173" actId="478"/>
          <ac:picMkLst>
            <pc:docMk/>
            <pc:sldMk cId="2923334295" sldId="266"/>
            <ac:picMk id="5" creationId="{BD999D82-E0AC-91B9-65C7-33622B42D2E2}"/>
          </ac:picMkLst>
        </pc:picChg>
      </pc:sldChg>
      <pc:sldChg chg="addSp delSp modSp add mod">
        <pc:chgData name="Muhammad Wahfiuddin Pradiwa" userId="65be22ad-c7f4-4124-ace5-fcf9d1497b27" providerId="ADAL" clId="{FCFEFB4B-C8DB-4650-8D77-5BD1CFC030C2}" dt="2023-11-23T10:17:44.409" v="183" actId="1076"/>
        <pc:sldMkLst>
          <pc:docMk/>
          <pc:sldMk cId="169168748" sldId="267"/>
        </pc:sldMkLst>
        <pc:spChg chg="mod">
          <ac:chgData name="Muhammad Wahfiuddin Pradiwa" userId="65be22ad-c7f4-4124-ace5-fcf9d1497b27" providerId="ADAL" clId="{FCFEFB4B-C8DB-4650-8D77-5BD1CFC030C2}" dt="2023-11-23T10:17:29.143" v="178" actId="20577"/>
          <ac:spMkLst>
            <pc:docMk/>
            <pc:sldMk cId="169168748" sldId="267"/>
            <ac:spMk id="96" creationId="{00000000-0000-0000-0000-000000000000}"/>
          </ac:spMkLst>
        </pc:spChg>
        <pc:picChg chg="del">
          <ac:chgData name="Muhammad Wahfiuddin Pradiwa" userId="65be22ad-c7f4-4124-ace5-fcf9d1497b27" providerId="ADAL" clId="{FCFEFB4B-C8DB-4650-8D77-5BD1CFC030C2}" dt="2023-11-23T10:17:39.437" v="179" actId="478"/>
          <ac:picMkLst>
            <pc:docMk/>
            <pc:sldMk cId="169168748" sldId="267"/>
            <ac:picMk id="3" creationId="{22C8D009-BDCC-7312-D989-A442311F917C}"/>
          </ac:picMkLst>
        </pc:picChg>
        <pc:picChg chg="add mod">
          <ac:chgData name="Muhammad Wahfiuddin Pradiwa" userId="65be22ad-c7f4-4124-ace5-fcf9d1497b27" providerId="ADAL" clId="{FCFEFB4B-C8DB-4650-8D77-5BD1CFC030C2}" dt="2023-11-23T10:17:44.409" v="183" actId="1076"/>
          <ac:picMkLst>
            <pc:docMk/>
            <pc:sldMk cId="169168748" sldId="267"/>
            <ac:picMk id="4" creationId="{53114704-2A20-91EB-4A09-5A68E81B9697}"/>
          </ac:picMkLst>
        </pc:picChg>
      </pc:sldChg>
      <pc:sldChg chg="addSp delSp modSp add mod modNotes">
        <pc:chgData name="Muhammad Wahfiuddin Pradiwa" userId="65be22ad-c7f4-4124-ace5-fcf9d1497b27" providerId="ADAL" clId="{FCFEFB4B-C8DB-4650-8D77-5BD1CFC030C2}" dt="2023-11-23T11:06:40.447" v="607" actId="120"/>
        <pc:sldMkLst>
          <pc:docMk/>
          <pc:sldMk cId="104649958" sldId="268"/>
        </pc:sldMkLst>
        <pc:spChg chg="add mod">
          <ac:chgData name="Muhammad Wahfiuddin Pradiwa" userId="65be22ad-c7f4-4124-ace5-fcf9d1497b27" providerId="ADAL" clId="{FCFEFB4B-C8DB-4650-8D77-5BD1CFC030C2}" dt="2023-11-23T10:57:16.431" v="201" actId="14100"/>
          <ac:spMkLst>
            <pc:docMk/>
            <pc:sldMk cId="104649958" sldId="268"/>
            <ac:spMk id="2" creationId="{ADA25BDD-05C4-C77C-83D0-C66172BF5BAB}"/>
          </ac:spMkLst>
        </pc:spChg>
        <pc:spChg chg="add mod">
          <ac:chgData name="Muhammad Wahfiuddin Pradiwa" userId="65be22ad-c7f4-4124-ace5-fcf9d1497b27" providerId="ADAL" clId="{FCFEFB4B-C8DB-4650-8D77-5BD1CFC030C2}" dt="2023-11-23T11:05:24.160" v="421" actId="1076"/>
          <ac:spMkLst>
            <pc:docMk/>
            <pc:sldMk cId="104649958" sldId="268"/>
            <ac:spMk id="11" creationId="{352D2B29-1587-2C36-725D-E9BE0F221578}"/>
          </ac:spMkLst>
        </pc:spChg>
        <pc:spChg chg="add mod">
          <ac:chgData name="Muhammad Wahfiuddin Pradiwa" userId="65be22ad-c7f4-4124-ace5-fcf9d1497b27" providerId="ADAL" clId="{FCFEFB4B-C8DB-4650-8D77-5BD1CFC030C2}" dt="2023-11-23T11:05:30.055" v="422" actId="1076"/>
          <ac:spMkLst>
            <pc:docMk/>
            <pc:sldMk cId="104649958" sldId="268"/>
            <ac:spMk id="12" creationId="{2234A74E-7B3A-5ED2-87B8-B850F87873E3}"/>
          </ac:spMkLst>
        </pc:spChg>
        <pc:spChg chg="add mod">
          <ac:chgData name="Muhammad Wahfiuddin Pradiwa" userId="65be22ad-c7f4-4124-ace5-fcf9d1497b27" providerId="ADAL" clId="{FCFEFB4B-C8DB-4650-8D77-5BD1CFC030C2}" dt="2023-11-23T11:04:58.760" v="397" actId="1036"/>
          <ac:spMkLst>
            <pc:docMk/>
            <pc:sldMk cId="104649958" sldId="268"/>
            <ac:spMk id="13" creationId="{4C3463B8-C472-8B83-D4FD-FB3F51821541}"/>
          </ac:spMkLst>
        </pc:spChg>
        <pc:spChg chg="add mod">
          <ac:chgData name="Muhammad Wahfiuddin Pradiwa" userId="65be22ad-c7f4-4124-ace5-fcf9d1497b27" providerId="ADAL" clId="{FCFEFB4B-C8DB-4650-8D77-5BD1CFC030C2}" dt="2023-11-23T11:05:01.750" v="400" actId="1036"/>
          <ac:spMkLst>
            <pc:docMk/>
            <pc:sldMk cId="104649958" sldId="268"/>
            <ac:spMk id="14" creationId="{C9A96EC4-6527-9FF1-17D5-271A59FE4492}"/>
          </ac:spMkLst>
        </pc:spChg>
        <pc:spChg chg="add mod ord">
          <ac:chgData name="Muhammad Wahfiuddin Pradiwa" userId="65be22ad-c7f4-4124-ace5-fcf9d1497b27" providerId="ADAL" clId="{FCFEFB4B-C8DB-4650-8D77-5BD1CFC030C2}" dt="2023-11-23T11:05:24.160" v="421" actId="1076"/>
          <ac:spMkLst>
            <pc:docMk/>
            <pc:sldMk cId="104649958" sldId="268"/>
            <ac:spMk id="15" creationId="{2DD4D3D8-B47A-F2F7-639C-F1A4BA5415BF}"/>
          </ac:spMkLst>
        </pc:spChg>
        <pc:spChg chg="add mod ord">
          <ac:chgData name="Muhammad Wahfiuddin Pradiwa" userId="65be22ad-c7f4-4124-ace5-fcf9d1497b27" providerId="ADAL" clId="{FCFEFB4B-C8DB-4650-8D77-5BD1CFC030C2}" dt="2023-11-23T11:05:30.055" v="422" actId="1076"/>
          <ac:spMkLst>
            <pc:docMk/>
            <pc:sldMk cId="104649958" sldId="268"/>
            <ac:spMk id="16" creationId="{B5999BAF-54D4-D13E-DAD5-B3A1153FC99A}"/>
          </ac:spMkLst>
        </pc:spChg>
        <pc:spChg chg="add mod ord">
          <ac:chgData name="Muhammad Wahfiuddin Pradiwa" userId="65be22ad-c7f4-4124-ace5-fcf9d1497b27" providerId="ADAL" clId="{FCFEFB4B-C8DB-4650-8D77-5BD1CFC030C2}" dt="2023-11-23T11:04:47.241" v="389" actId="1076"/>
          <ac:spMkLst>
            <pc:docMk/>
            <pc:sldMk cId="104649958" sldId="268"/>
            <ac:spMk id="17" creationId="{561B3897-D927-C097-229B-567542DBB510}"/>
          </ac:spMkLst>
        </pc:spChg>
        <pc:spChg chg="add del mod">
          <ac:chgData name="Muhammad Wahfiuddin Pradiwa" userId="65be22ad-c7f4-4124-ace5-fcf9d1497b27" providerId="ADAL" clId="{FCFEFB4B-C8DB-4650-8D77-5BD1CFC030C2}" dt="2023-11-23T11:03:55.566" v="371"/>
          <ac:spMkLst>
            <pc:docMk/>
            <pc:sldMk cId="104649958" sldId="268"/>
            <ac:spMk id="18" creationId="{5655A549-DBBE-D155-283B-EABF559DA880}"/>
          </ac:spMkLst>
        </pc:spChg>
        <pc:spChg chg="add mod ord">
          <ac:chgData name="Muhammad Wahfiuddin Pradiwa" userId="65be22ad-c7f4-4124-ace5-fcf9d1497b27" providerId="ADAL" clId="{FCFEFB4B-C8DB-4650-8D77-5BD1CFC030C2}" dt="2023-11-23T11:04:50.801" v="390" actId="1076"/>
          <ac:spMkLst>
            <pc:docMk/>
            <pc:sldMk cId="104649958" sldId="268"/>
            <ac:spMk id="19" creationId="{25D4E00C-1333-69C8-DCA0-CABA8D94ABDD}"/>
          </ac:spMkLst>
        </pc:spChg>
        <pc:spChg chg="add mod">
          <ac:chgData name="Muhammad Wahfiuddin Pradiwa" userId="65be22ad-c7f4-4124-ace5-fcf9d1497b27" providerId="ADAL" clId="{FCFEFB4B-C8DB-4650-8D77-5BD1CFC030C2}" dt="2023-11-23T11:06:40.447" v="607" actId="120"/>
          <ac:spMkLst>
            <pc:docMk/>
            <pc:sldMk cId="104649958" sldId="268"/>
            <ac:spMk id="20" creationId="{E4462EAB-9374-73F9-81E5-327F42AAA444}"/>
          </ac:spMkLst>
        </pc:spChg>
        <pc:spChg chg="del">
          <ac:chgData name="Muhammad Wahfiuddin Pradiwa" userId="65be22ad-c7f4-4124-ace5-fcf9d1497b27" providerId="ADAL" clId="{FCFEFB4B-C8DB-4650-8D77-5BD1CFC030C2}" dt="2023-11-23T10:58:24.994" v="204" actId="478"/>
          <ac:spMkLst>
            <pc:docMk/>
            <pc:sldMk cId="104649958" sldId="268"/>
            <ac:spMk id="104" creationId="{00000000-0000-0000-0000-000000000000}"/>
          </ac:spMkLst>
        </pc:spChg>
        <pc:spChg chg="del">
          <ac:chgData name="Muhammad Wahfiuddin Pradiwa" userId="65be22ad-c7f4-4124-ace5-fcf9d1497b27" providerId="ADAL" clId="{FCFEFB4B-C8DB-4650-8D77-5BD1CFC030C2}" dt="2023-11-23T10:58:23.952" v="203" actId="478"/>
          <ac:spMkLst>
            <pc:docMk/>
            <pc:sldMk cId="104649958" sldId="268"/>
            <ac:spMk id="106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1:05:24.160" v="421" actId="1076"/>
          <ac:picMkLst>
            <pc:docMk/>
            <pc:sldMk cId="104649958" sldId="268"/>
            <ac:picMk id="4" creationId="{4E595760-6D0A-10CA-4D18-E230EA7B5649}"/>
          </ac:picMkLst>
        </pc:picChg>
        <pc:picChg chg="add mod">
          <ac:chgData name="Muhammad Wahfiuddin Pradiwa" userId="65be22ad-c7f4-4124-ace5-fcf9d1497b27" providerId="ADAL" clId="{FCFEFB4B-C8DB-4650-8D77-5BD1CFC030C2}" dt="2023-11-23T11:05:30.055" v="422" actId="1076"/>
          <ac:picMkLst>
            <pc:docMk/>
            <pc:sldMk cId="104649958" sldId="268"/>
            <ac:picMk id="6" creationId="{49AE7D36-289F-273D-37E4-B23E2FB45CF0}"/>
          </ac:picMkLst>
        </pc:picChg>
        <pc:picChg chg="add mod">
          <ac:chgData name="Muhammad Wahfiuddin Pradiwa" userId="65be22ad-c7f4-4124-ace5-fcf9d1497b27" providerId="ADAL" clId="{FCFEFB4B-C8DB-4650-8D77-5BD1CFC030C2}" dt="2023-11-23T11:05:03.694" v="401" actId="1076"/>
          <ac:picMkLst>
            <pc:docMk/>
            <pc:sldMk cId="104649958" sldId="268"/>
            <ac:picMk id="8" creationId="{958FE5B8-96AE-7308-61E7-4B3C5F2ABF63}"/>
          </ac:picMkLst>
        </pc:picChg>
        <pc:picChg chg="add mod">
          <ac:chgData name="Muhammad Wahfiuddin Pradiwa" userId="65be22ad-c7f4-4124-ace5-fcf9d1497b27" providerId="ADAL" clId="{FCFEFB4B-C8DB-4650-8D77-5BD1CFC030C2}" dt="2023-11-23T11:05:06.472" v="406" actId="1036"/>
          <ac:picMkLst>
            <pc:docMk/>
            <pc:sldMk cId="104649958" sldId="268"/>
            <ac:picMk id="10" creationId="{02A9F174-F5A8-CCDA-CD47-7360890A0D46}"/>
          </ac:picMkLst>
        </pc:picChg>
        <pc:picChg chg="mod ord">
          <ac:chgData name="Muhammad Wahfiuddin Pradiwa" userId="65be22ad-c7f4-4124-ace5-fcf9d1497b27" providerId="ADAL" clId="{FCFEFB4B-C8DB-4650-8D77-5BD1CFC030C2}" dt="2023-11-23T11:04:23.019" v="383" actId="167"/>
          <ac:picMkLst>
            <pc:docMk/>
            <pc:sldMk cId="104649958" sldId="268"/>
            <ac:picMk id="103" creationId="{00000000-0000-0000-0000-000000000000}"/>
          </ac:picMkLst>
        </pc:picChg>
      </pc:sldChg>
      <pc:sldChg chg="addSp modSp add mod">
        <pc:chgData name="Muhammad Wahfiuddin Pradiwa" userId="65be22ad-c7f4-4124-ace5-fcf9d1497b27" providerId="ADAL" clId="{FCFEFB4B-C8DB-4650-8D77-5BD1CFC030C2}" dt="2023-11-23T11:21:56.211" v="621" actId="1076"/>
        <pc:sldMkLst>
          <pc:docMk/>
          <pc:sldMk cId="3966887042" sldId="269"/>
        </pc:sldMkLst>
        <pc:spChg chg="mod">
          <ac:chgData name="Muhammad Wahfiuddin Pradiwa" userId="65be22ad-c7f4-4124-ace5-fcf9d1497b27" providerId="ADAL" clId="{FCFEFB4B-C8DB-4650-8D77-5BD1CFC030C2}" dt="2023-11-23T11:06:58.396" v="617" actId="14100"/>
          <ac:spMkLst>
            <pc:docMk/>
            <pc:sldMk cId="3966887042" sldId="269"/>
            <ac:spMk id="96" creationId="{00000000-0000-0000-0000-000000000000}"/>
          </ac:spMkLst>
        </pc:spChg>
        <pc:picChg chg="add mod">
          <ac:chgData name="Muhammad Wahfiuddin Pradiwa" userId="65be22ad-c7f4-4124-ace5-fcf9d1497b27" providerId="ADAL" clId="{FCFEFB4B-C8DB-4650-8D77-5BD1CFC030C2}" dt="2023-11-23T11:21:56.211" v="621" actId="1076"/>
          <ac:picMkLst>
            <pc:docMk/>
            <pc:sldMk cId="3966887042" sldId="269"/>
            <ac:picMk id="3" creationId="{DBF7C222-639A-427B-FDC0-072E73A539B1}"/>
          </ac:picMkLst>
        </pc:picChg>
      </pc:sldChg>
      <pc:sldChg chg="addSp delSp modSp add mod">
        <pc:chgData name="Muhammad Wahfiuddin Pradiwa" userId="65be22ad-c7f4-4124-ace5-fcf9d1497b27" providerId="ADAL" clId="{FCFEFB4B-C8DB-4650-8D77-5BD1CFC030C2}" dt="2023-11-27T13:30:09.418" v="654" actId="1076"/>
        <pc:sldMkLst>
          <pc:docMk/>
          <pc:sldMk cId="4100678106" sldId="270"/>
        </pc:sldMkLst>
        <pc:spChg chg="mod">
          <ac:chgData name="Muhammad Wahfiuddin Pradiwa" userId="65be22ad-c7f4-4124-ace5-fcf9d1497b27" providerId="ADAL" clId="{FCFEFB4B-C8DB-4650-8D77-5BD1CFC030C2}" dt="2023-11-27T13:29:11.545" v="649" actId="14100"/>
          <ac:spMkLst>
            <pc:docMk/>
            <pc:sldMk cId="4100678106" sldId="270"/>
            <ac:spMk id="96" creationId="{00000000-0000-0000-0000-000000000000}"/>
          </ac:spMkLst>
        </pc:spChg>
        <pc:picChg chg="del">
          <ac:chgData name="Muhammad Wahfiuddin Pradiwa" userId="65be22ad-c7f4-4124-ace5-fcf9d1497b27" providerId="ADAL" clId="{FCFEFB4B-C8DB-4650-8D77-5BD1CFC030C2}" dt="2023-11-27T13:29:13.967" v="650" actId="478"/>
          <ac:picMkLst>
            <pc:docMk/>
            <pc:sldMk cId="4100678106" sldId="270"/>
            <ac:picMk id="3" creationId="{0722EBE1-D678-5E25-7EB0-97510A72F95C}"/>
          </ac:picMkLst>
        </pc:picChg>
        <pc:picChg chg="mod">
          <ac:chgData name="Muhammad Wahfiuddin Pradiwa" userId="65be22ad-c7f4-4124-ace5-fcf9d1497b27" providerId="ADAL" clId="{FCFEFB4B-C8DB-4650-8D77-5BD1CFC030C2}" dt="2023-11-27T13:29:18.829" v="652" actId="14100"/>
          <ac:picMkLst>
            <pc:docMk/>
            <pc:sldMk cId="4100678106" sldId="270"/>
            <ac:picMk id="4" creationId="{121755E4-EBB1-755B-CC14-F53C971F3741}"/>
          </ac:picMkLst>
        </pc:picChg>
        <pc:picChg chg="add mod">
          <ac:chgData name="Muhammad Wahfiuddin Pradiwa" userId="65be22ad-c7f4-4124-ace5-fcf9d1497b27" providerId="ADAL" clId="{FCFEFB4B-C8DB-4650-8D77-5BD1CFC030C2}" dt="2023-11-27T13:30:09.418" v="654" actId="1076"/>
          <ac:picMkLst>
            <pc:docMk/>
            <pc:sldMk cId="4100678106" sldId="270"/>
            <ac:picMk id="5" creationId="{9AD8A6DF-FB7D-9075-A8D5-D78E69C7934B}"/>
          </ac:picMkLst>
        </pc:picChg>
      </pc:sldChg>
      <pc:sldChg chg="addSp delSp modSp add mod">
        <pc:chgData name="Muhammad Wahfiuddin Pradiwa" userId="65be22ad-c7f4-4124-ace5-fcf9d1497b27" providerId="ADAL" clId="{FCFEFB4B-C8DB-4650-8D77-5BD1CFC030C2}" dt="2023-12-03T04:15:49.648" v="2064" actId="732"/>
        <pc:sldMkLst>
          <pc:docMk/>
          <pc:sldMk cId="339556181" sldId="271"/>
        </pc:sldMkLst>
        <pc:spChg chg="mod">
          <ac:chgData name="Muhammad Wahfiuddin Pradiwa" userId="65be22ad-c7f4-4124-ace5-fcf9d1497b27" providerId="ADAL" clId="{FCFEFB4B-C8DB-4650-8D77-5BD1CFC030C2}" dt="2023-12-03T04:14:44.362" v="2038" actId="1076"/>
          <ac:spMkLst>
            <pc:docMk/>
            <pc:sldMk cId="339556181" sldId="271"/>
            <ac:spMk id="96" creationId="{00000000-0000-0000-0000-000000000000}"/>
          </ac:spMkLst>
        </pc:spChg>
        <pc:picChg chg="del">
          <ac:chgData name="Muhammad Wahfiuddin Pradiwa" userId="65be22ad-c7f4-4124-ace5-fcf9d1497b27" providerId="ADAL" clId="{FCFEFB4B-C8DB-4650-8D77-5BD1CFC030C2}" dt="2023-11-28T14:44:56.266" v="659" actId="478"/>
          <ac:picMkLst>
            <pc:docMk/>
            <pc:sldMk cId="339556181" sldId="271"/>
            <ac:picMk id="3" creationId="{22C8D009-BDCC-7312-D989-A442311F917C}"/>
          </ac:picMkLst>
        </pc:picChg>
        <pc:picChg chg="add mod modCrop">
          <ac:chgData name="Muhammad Wahfiuddin Pradiwa" userId="65be22ad-c7f4-4124-ace5-fcf9d1497b27" providerId="ADAL" clId="{FCFEFB4B-C8DB-4650-8D77-5BD1CFC030C2}" dt="2023-12-03T04:15:49.648" v="2064" actId="732"/>
          <ac:picMkLst>
            <pc:docMk/>
            <pc:sldMk cId="339556181" sldId="271"/>
            <ac:picMk id="3" creationId="{CF8E48E4-A179-2A48-6448-B6371C4F28FF}"/>
          </ac:picMkLst>
        </pc:picChg>
        <pc:picChg chg="del mod">
          <ac:chgData name="Muhammad Wahfiuddin Pradiwa" userId="65be22ad-c7f4-4124-ace5-fcf9d1497b27" providerId="ADAL" clId="{FCFEFB4B-C8DB-4650-8D77-5BD1CFC030C2}" dt="2023-11-28T15:18:38.136" v="676" actId="478"/>
          <ac:picMkLst>
            <pc:docMk/>
            <pc:sldMk cId="339556181" sldId="271"/>
            <ac:picMk id="4" creationId="{0F7ED484-D8A6-5B24-84FB-DA3C7C4B535C}"/>
          </ac:picMkLst>
        </pc:picChg>
        <pc:picChg chg="add del mod">
          <ac:chgData name="Muhammad Wahfiuddin Pradiwa" userId="65be22ad-c7f4-4124-ace5-fcf9d1497b27" providerId="ADAL" clId="{FCFEFB4B-C8DB-4650-8D77-5BD1CFC030C2}" dt="2023-12-03T04:14:32.599" v="2033" actId="478"/>
          <ac:picMkLst>
            <pc:docMk/>
            <pc:sldMk cId="339556181" sldId="271"/>
            <ac:picMk id="5" creationId="{52B01B83-CA62-F52C-41F6-F07C60FFCD17}"/>
          </ac:picMkLst>
        </pc:picChg>
      </pc:sldChg>
      <pc:sldChg chg="addSp delSp modSp add mod">
        <pc:chgData name="Muhammad Wahfiuddin Pradiwa" userId="65be22ad-c7f4-4124-ace5-fcf9d1497b27" providerId="ADAL" clId="{FCFEFB4B-C8DB-4650-8D77-5BD1CFC030C2}" dt="2023-12-03T04:12:42.177" v="2032" actId="1076"/>
        <pc:sldMkLst>
          <pc:docMk/>
          <pc:sldMk cId="2184638212" sldId="272"/>
        </pc:sldMkLst>
        <pc:spChg chg="add mod">
          <ac:chgData name="Muhammad Wahfiuddin Pradiwa" userId="65be22ad-c7f4-4124-ace5-fcf9d1497b27" providerId="ADAL" clId="{FCFEFB4B-C8DB-4650-8D77-5BD1CFC030C2}" dt="2023-11-28T15:31:05.229" v="891" actId="1076"/>
          <ac:spMkLst>
            <pc:docMk/>
            <pc:sldMk cId="2184638212" sldId="272"/>
            <ac:spMk id="2" creationId="{E7390A73-168D-D80E-377B-AB816C2DFB7C}"/>
          </ac:spMkLst>
        </pc:spChg>
        <pc:spChg chg="add mod">
          <ac:chgData name="Muhammad Wahfiuddin Pradiwa" userId="65be22ad-c7f4-4124-ace5-fcf9d1497b27" providerId="ADAL" clId="{FCFEFB4B-C8DB-4650-8D77-5BD1CFC030C2}" dt="2023-12-03T04:12:42.177" v="2032" actId="1076"/>
          <ac:spMkLst>
            <pc:docMk/>
            <pc:sldMk cId="2184638212" sldId="272"/>
            <ac:spMk id="3" creationId="{B6B022E5-A252-5170-AE34-5B1BE10C8192}"/>
          </ac:spMkLst>
        </pc:spChg>
        <pc:spChg chg="mod">
          <ac:chgData name="Muhammad Wahfiuddin Pradiwa" userId="65be22ad-c7f4-4124-ace5-fcf9d1497b27" providerId="ADAL" clId="{FCFEFB4B-C8DB-4650-8D77-5BD1CFC030C2}" dt="2023-11-28T15:19:12.801" v="697" actId="14100"/>
          <ac:spMkLst>
            <pc:docMk/>
            <pc:sldMk cId="2184638212" sldId="272"/>
            <ac:spMk id="96" creationId="{00000000-0000-0000-0000-000000000000}"/>
          </ac:spMkLst>
        </pc:spChg>
        <pc:picChg chg="del">
          <ac:chgData name="Muhammad Wahfiuddin Pradiwa" userId="65be22ad-c7f4-4124-ace5-fcf9d1497b27" providerId="ADAL" clId="{FCFEFB4B-C8DB-4650-8D77-5BD1CFC030C2}" dt="2023-11-28T15:19:14.787" v="698" actId="478"/>
          <ac:picMkLst>
            <pc:docMk/>
            <pc:sldMk cId="2184638212" sldId="272"/>
            <ac:picMk id="4" creationId="{53114704-2A20-91EB-4A09-5A68E81B9697}"/>
          </ac:picMkLst>
        </pc:picChg>
        <pc:picChg chg="mod">
          <ac:chgData name="Muhammad Wahfiuddin Pradiwa" userId="65be22ad-c7f4-4124-ace5-fcf9d1497b27" providerId="ADAL" clId="{FCFEFB4B-C8DB-4650-8D77-5BD1CFC030C2}" dt="2023-12-03T04:12:37.793" v="2031" actId="1076"/>
          <ac:picMkLst>
            <pc:docMk/>
            <pc:sldMk cId="2184638212" sldId="272"/>
            <ac:picMk id="95" creationId="{00000000-0000-0000-0000-000000000000}"/>
          </ac:picMkLst>
        </pc:picChg>
      </pc:sldChg>
      <pc:sldMasterChg chg="delSldLayout">
        <pc:chgData name="Muhammad Wahfiuddin Pradiwa" userId="65be22ad-c7f4-4124-ace5-fcf9d1497b27" providerId="ADAL" clId="{FCFEFB4B-C8DB-4650-8D77-5BD1CFC030C2}" dt="2023-11-28T15:23:37.088" v="760" actId="47"/>
        <pc:sldMasterMkLst>
          <pc:docMk/>
          <pc:sldMasterMk cId="0" sldId="2147483659"/>
        </pc:sldMasterMkLst>
        <pc:sldLayoutChg chg="del">
          <pc:chgData name="Muhammad Wahfiuddin Pradiwa" userId="65be22ad-c7f4-4124-ace5-fcf9d1497b27" providerId="ADAL" clId="{FCFEFB4B-C8DB-4650-8D77-5BD1CFC030C2}" dt="2023-11-28T15:23:37.088" v="760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6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038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773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91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06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14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9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45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8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lookerstudio.google.com/reporting/1f30bc50-30cb-4c57-8277-5b9a1f60c83c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Task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Business Intelligence 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Muhammad Wahfiuddin Pradiwa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26" name="Picture 2" descr="Sejarah Singkat Bank Muamalat Indonesia - rizensia">
            <a:extLst>
              <a:ext uri="{FF2B5EF4-FFF2-40B4-BE49-F238E27FC236}">
                <a16:creationId xmlns:a16="http://schemas.microsoft.com/office/drawing/2014/main" id="{A63B96D5-FD15-0DA7-7CA1-BCF899784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3" b="15917"/>
          <a:stretch/>
        </p:blipFill>
        <p:spPr bwMode="auto">
          <a:xfrm>
            <a:off x="2206082" y="273823"/>
            <a:ext cx="1390844" cy="5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-108004" y="-105761"/>
            <a:ext cx="2632364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Solution 4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8E48E4-A179-2A48-6448-B6371C4F28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741217" y="455836"/>
            <a:ext cx="6432159" cy="468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1709973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Case 5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114704-2A20-91EB-4A09-5A68E81B9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16" y="708728"/>
            <a:ext cx="4552700" cy="20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1632" y="69273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2798618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Solution 5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8;p15">
            <a:extLst>
              <a:ext uri="{FF2B5EF4-FFF2-40B4-BE49-F238E27FC236}">
                <a16:creationId xmlns:a16="http://schemas.microsoft.com/office/drawing/2014/main" id="{E7390A73-168D-D80E-377B-AB816C2DFB7C}"/>
              </a:ext>
            </a:extLst>
          </p:cNvPr>
          <p:cNvSpPr txBox="1"/>
          <p:nvPr/>
        </p:nvSpPr>
        <p:spPr>
          <a:xfrm>
            <a:off x="119744" y="628547"/>
            <a:ext cx="873034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Suggestion as BI Analyst of PT. Sejahtera Bersama to maintain or increase sales performance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3" name="Google Shape;90;p15">
            <a:extLst>
              <a:ext uri="{FF2B5EF4-FFF2-40B4-BE49-F238E27FC236}">
                <a16:creationId xmlns:a16="http://schemas.microsoft.com/office/drawing/2014/main" id="{B6B022E5-A252-5170-AE34-5B1BE10C8192}"/>
              </a:ext>
            </a:extLst>
          </p:cNvPr>
          <p:cNvSpPr txBox="1"/>
          <p:nvPr/>
        </p:nvSpPr>
        <p:spPr>
          <a:xfrm>
            <a:off x="462394" y="2043497"/>
            <a:ext cx="8045041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There are 1671 customers and 3339 transaction that indicates repeat order consumer behaviour. To maintain this behaviour I suggest loyalty point program and customer relation/service that helpful. In other side we need to increase customers number by create referral programs and promotion event (discount, cashback).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Maintain stock and maintain promotion for category that has high sales compared to quantity (Robots and Drones)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Yearly trend, 2021 is decreased than 2020. We should evaluate this condition and determine which point should be optimized.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Focus for promotion in top sales city 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18463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sz="45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Rubik"/>
                <a:ea typeface="Rubik"/>
                <a:cs typeface="Rubik"/>
                <a:sym typeface="Rubik"/>
                <a:hlinkClick r:id="rId5"/>
              </a:rPr>
              <a:t>https://lookerstudio.google.com/reporting/1f30bc50-30cb-4c57-8277-5b9a1f60c83c</a:t>
            </a:r>
            <a:endParaRPr lang="en-US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i="1">
              <a:latin typeface="Rubik"/>
              <a:ea typeface="Rubik"/>
              <a:cs typeface="Rubik"/>
              <a:sym typeface="Rubi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i="1">
                <a:latin typeface="Rubik"/>
                <a:ea typeface="Rubik"/>
                <a:cs typeface="Rubik"/>
                <a:sym typeface="Rubik"/>
              </a:rPr>
              <a:t>https://github.com/pradiwawahfiuddin/Data_Portfolio.git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Rubik"/>
                <a:ea typeface="Rubik"/>
                <a:cs typeface="Rubik"/>
                <a:sym typeface="Rubik"/>
              </a:rPr>
              <a:t>https://drive.google.com/drive/folders/1eE4nstRgBtrMldZE-URDVaTIGYR7mvfC?usp=sharing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2" descr="Sejarah Singkat Bank Muamalat Indonesia - rizensia">
            <a:extLst>
              <a:ext uri="{FF2B5EF4-FFF2-40B4-BE49-F238E27FC236}">
                <a16:creationId xmlns:a16="http://schemas.microsoft.com/office/drawing/2014/main" id="{154A42D3-A210-DA59-FD60-6457133BB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63" b="15917"/>
          <a:stretch/>
        </p:blipFill>
        <p:spPr bwMode="auto">
          <a:xfrm>
            <a:off x="4791974" y="4281948"/>
            <a:ext cx="1390844" cy="52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519550" y="878919"/>
            <a:ext cx="202395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 SemiBold"/>
                <a:ea typeface="Rubik SemiBold"/>
                <a:cs typeface="Rubik SemiBold"/>
                <a:sym typeface="Rubik SemiBold"/>
              </a:rPr>
              <a:t>Muhammad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 SemiBold"/>
                <a:ea typeface="Rubik SemiBold"/>
                <a:cs typeface="Rubik SemiBold"/>
                <a:sym typeface="Rubik SemiBold"/>
              </a:rPr>
              <a:t>Wahfiuddin Pradiwa</a:t>
            </a:r>
            <a:endParaRPr sz="24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63988" y="2726238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1">
                <a:latin typeface="Rubik"/>
                <a:ea typeface="Rubik"/>
                <a:cs typeface="Rubik"/>
                <a:sym typeface="Rubik"/>
              </a:rPr>
              <a:t>MySkill Indonesia</a:t>
            </a:r>
          </a:p>
        </p:txBody>
      </p:sp>
      <p:sp>
        <p:nvSpPr>
          <p:cNvPr id="87" name="Google Shape;87;p15"/>
          <p:cNvSpPr txBox="1"/>
          <p:nvPr/>
        </p:nvSpPr>
        <p:spPr>
          <a:xfrm>
            <a:off x="5263988" y="3810538"/>
            <a:ext cx="374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>
                <a:latin typeface="Rubik"/>
                <a:ea typeface="Rubik"/>
                <a:cs typeface="Rubik"/>
                <a:sym typeface="Rubik"/>
              </a:rPr>
              <a:t>Kalbe Nutritionals X Rakamin Academy</a:t>
            </a:r>
          </a:p>
        </p:txBody>
      </p:sp>
      <p:sp>
        <p:nvSpPr>
          <p:cNvPr id="88" name="Google Shape;88;p15"/>
          <p:cNvSpPr txBox="1"/>
          <p:nvPr/>
        </p:nvSpPr>
        <p:spPr>
          <a:xfrm>
            <a:off x="5263988" y="298160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Rubik"/>
                <a:ea typeface="Rubik"/>
                <a:cs typeface="Rubik"/>
                <a:sym typeface="Rubik"/>
              </a:rPr>
              <a:t>Fullstack Intensive Bootcamp Data Analysis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Fresh graduate majoring in economics, Diponegoro University. Really interested in data analytics and business analyst with good presentation and teamwork skills.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88;p15">
            <a:extLst>
              <a:ext uri="{FF2B5EF4-FFF2-40B4-BE49-F238E27FC236}">
                <a16:creationId xmlns:a16="http://schemas.microsoft.com/office/drawing/2014/main" id="{4A66DB2E-4D9C-090F-892A-2FCC68CC61FC}"/>
              </a:ext>
            </a:extLst>
          </p:cNvPr>
          <p:cNvSpPr txBox="1"/>
          <p:nvPr/>
        </p:nvSpPr>
        <p:spPr>
          <a:xfrm>
            <a:off x="5263988" y="4098727"/>
            <a:ext cx="374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ubik"/>
                <a:ea typeface="Rubik"/>
                <a:cs typeface="Rubik"/>
                <a:sym typeface="Rubik"/>
              </a:rPr>
              <a:t>Data Engineer-Project Based Virtual Intern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86;p15">
            <a:extLst>
              <a:ext uri="{FF2B5EF4-FFF2-40B4-BE49-F238E27FC236}">
                <a16:creationId xmlns:a16="http://schemas.microsoft.com/office/drawing/2014/main" id="{8BCBE57C-BE18-82E8-D7FC-F1E3243F4FD4}"/>
              </a:ext>
            </a:extLst>
          </p:cNvPr>
          <p:cNvSpPr txBox="1"/>
          <p:nvPr/>
        </p:nvSpPr>
        <p:spPr>
          <a:xfrm>
            <a:off x="5358938" y="163259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ubik"/>
                <a:ea typeface="Rubik"/>
                <a:cs typeface="Rubik"/>
                <a:sym typeface="Rubik"/>
              </a:rPr>
              <a:t>Universitas Diponegoro</a:t>
            </a:r>
            <a:endParaRPr lang="id-ID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88;p15">
            <a:extLst>
              <a:ext uri="{FF2B5EF4-FFF2-40B4-BE49-F238E27FC236}">
                <a16:creationId xmlns:a16="http://schemas.microsoft.com/office/drawing/2014/main" id="{5ADF4D68-7C97-264E-3750-9A3CF035B761}"/>
              </a:ext>
            </a:extLst>
          </p:cNvPr>
          <p:cNvSpPr txBox="1"/>
          <p:nvPr/>
        </p:nvSpPr>
        <p:spPr>
          <a:xfrm>
            <a:off x="5358938" y="1887952"/>
            <a:ext cx="3740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>
                <a:latin typeface="Rubik"/>
                <a:ea typeface="Rubik"/>
                <a:cs typeface="Rubik"/>
                <a:sym typeface="Rubik"/>
              </a:rPr>
              <a:t>Bachelor of Economics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8B3555-BE2E-41A2-CC2B-8646C45C922D}"/>
              </a:ext>
            </a:extLst>
          </p:cNvPr>
          <p:cNvSpPr/>
          <p:nvPr/>
        </p:nvSpPr>
        <p:spPr>
          <a:xfrm>
            <a:off x="426498" y="500634"/>
            <a:ext cx="1953139" cy="2071116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1709973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Case 1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D8150E-7DD0-D9A0-3124-35171B813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52" y="588600"/>
            <a:ext cx="4153732" cy="1983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D4E00C-1333-69C8-DCA0-CABA8D94ABDD}"/>
              </a:ext>
            </a:extLst>
          </p:cNvPr>
          <p:cNvSpPr/>
          <p:nvPr/>
        </p:nvSpPr>
        <p:spPr>
          <a:xfrm>
            <a:off x="4718331" y="3730506"/>
            <a:ext cx="3830781" cy="1368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1B3897-D927-C097-229B-567542DBB510}"/>
              </a:ext>
            </a:extLst>
          </p:cNvPr>
          <p:cNvSpPr/>
          <p:nvPr/>
        </p:nvSpPr>
        <p:spPr>
          <a:xfrm>
            <a:off x="545126" y="3730506"/>
            <a:ext cx="3830781" cy="1368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D4D3D8-B47A-F2F7-639C-F1A4BA5415BF}"/>
              </a:ext>
            </a:extLst>
          </p:cNvPr>
          <p:cNvSpPr/>
          <p:nvPr/>
        </p:nvSpPr>
        <p:spPr>
          <a:xfrm>
            <a:off x="535168" y="1523999"/>
            <a:ext cx="3830781" cy="1953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6;p16">
            <a:extLst>
              <a:ext uri="{FF2B5EF4-FFF2-40B4-BE49-F238E27FC236}">
                <a16:creationId xmlns:a16="http://schemas.microsoft.com/office/drawing/2014/main" id="{ADA25BDD-05C4-C77C-83D0-C66172BF5BAB}"/>
              </a:ext>
            </a:extLst>
          </p:cNvPr>
          <p:cNvSpPr txBox="1"/>
          <p:nvPr/>
        </p:nvSpPr>
        <p:spPr>
          <a:xfrm>
            <a:off x="0" y="0"/>
            <a:ext cx="3415145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Solution 1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999BAF-54D4-D13E-DAD5-B3A1153FC99A}"/>
              </a:ext>
            </a:extLst>
          </p:cNvPr>
          <p:cNvSpPr/>
          <p:nvPr/>
        </p:nvSpPr>
        <p:spPr>
          <a:xfrm>
            <a:off x="4657925" y="1527932"/>
            <a:ext cx="3830781" cy="1424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95760-6D0A-10CA-4D18-E230EA7B5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12" y="1776301"/>
            <a:ext cx="3648584" cy="1590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AE7D36-289F-273D-37E4-B23E2FB45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9024" y="1831550"/>
            <a:ext cx="3648584" cy="990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8FE5B8-96AE-7308-61E7-4B3C5F2AB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12" y="4106518"/>
            <a:ext cx="3620005" cy="67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9F174-F5A8-CCDA-CD47-7360890A0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139" y="4078028"/>
            <a:ext cx="3677163" cy="838317"/>
          </a:xfrm>
          <a:prstGeom prst="rect">
            <a:avLst/>
          </a:prstGeom>
        </p:spPr>
      </p:pic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352D2B29-1587-2C36-725D-E9BE0F221578}"/>
              </a:ext>
            </a:extLst>
          </p:cNvPr>
          <p:cNvSpPr txBox="1">
            <a:spLocks/>
          </p:cNvSpPr>
          <p:nvPr/>
        </p:nvSpPr>
        <p:spPr>
          <a:xfrm>
            <a:off x="1579392" y="1457131"/>
            <a:ext cx="1742332" cy="3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Customers Table</a:t>
            </a:r>
            <a:endParaRPr lang="id-ID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" name="Google Shape;69;p14">
            <a:extLst>
              <a:ext uri="{FF2B5EF4-FFF2-40B4-BE49-F238E27FC236}">
                <a16:creationId xmlns:a16="http://schemas.microsoft.com/office/drawing/2014/main" id="{2234A74E-7B3A-5ED2-87B8-B850F87873E3}"/>
              </a:ext>
            </a:extLst>
          </p:cNvPr>
          <p:cNvSpPr txBox="1">
            <a:spLocks/>
          </p:cNvSpPr>
          <p:nvPr/>
        </p:nvSpPr>
        <p:spPr>
          <a:xfrm>
            <a:off x="5702149" y="1461065"/>
            <a:ext cx="1742332" cy="3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Orders Table</a:t>
            </a:r>
            <a:endParaRPr lang="id-ID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" name="Google Shape;69;p14">
            <a:extLst>
              <a:ext uri="{FF2B5EF4-FFF2-40B4-BE49-F238E27FC236}">
                <a16:creationId xmlns:a16="http://schemas.microsoft.com/office/drawing/2014/main" id="{4C3463B8-C472-8B83-D4FD-FB3F51821541}"/>
              </a:ext>
            </a:extLst>
          </p:cNvPr>
          <p:cNvSpPr txBox="1">
            <a:spLocks/>
          </p:cNvSpPr>
          <p:nvPr/>
        </p:nvSpPr>
        <p:spPr>
          <a:xfrm>
            <a:off x="1213606" y="3723167"/>
            <a:ext cx="2493818" cy="3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ProductCategory Table</a:t>
            </a:r>
            <a:endParaRPr lang="id-ID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" name="Google Shape;69;p14">
            <a:extLst>
              <a:ext uri="{FF2B5EF4-FFF2-40B4-BE49-F238E27FC236}">
                <a16:creationId xmlns:a16="http://schemas.microsoft.com/office/drawing/2014/main" id="{C9A96EC4-6527-9FF1-17D5-271A59FE4492}"/>
              </a:ext>
            </a:extLst>
          </p:cNvPr>
          <p:cNvSpPr txBox="1">
            <a:spLocks/>
          </p:cNvSpPr>
          <p:nvPr/>
        </p:nvSpPr>
        <p:spPr>
          <a:xfrm>
            <a:off x="5762555" y="3721132"/>
            <a:ext cx="1742332" cy="3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US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Products Table</a:t>
            </a:r>
            <a:endParaRPr lang="id-ID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" name="Google Shape;69;p14">
            <a:extLst>
              <a:ext uri="{FF2B5EF4-FFF2-40B4-BE49-F238E27FC236}">
                <a16:creationId xmlns:a16="http://schemas.microsoft.com/office/drawing/2014/main" id="{E4462EAB-9374-73F9-81E5-327F42AAA444}"/>
              </a:ext>
            </a:extLst>
          </p:cNvPr>
          <p:cNvSpPr txBox="1">
            <a:spLocks/>
          </p:cNvSpPr>
          <p:nvPr/>
        </p:nvSpPr>
        <p:spPr>
          <a:xfrm>
            <a:off x="431074" y="759454"/>
            <a:ext cx="7529168" cy="31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US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Primary key bersifat unik, dan menjadi kolom kunci dalam table. Primary key setiap table adalah  </a:t>
            </a:r>
            <a:r>
              <a:rPr lang="en-US" b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CustomerID, OrderID, CategoryID, dan ProdNumber</a:t>
            </a:r>
            <a:endParaRPr lang="id-ID" b="1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0464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1709973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Case 2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99D82-E0AC-91B9-65C7-33622B42D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5146"/>
            <a:ext cx="4582408" cy="12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2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3006436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Solution 2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99D82-E0AC-91B9-65C7-33622B42D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5146"/>
            <a:ext cx="4582408" cy="1258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7C222-639A-427B-FDC0-072E73A53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990" y="2571750"/>
            <a:ext cx="6549056" cy="22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8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1709973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Case 3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22EBE1-D678-5E25-7EB0-97510A72F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" y="637995"/>
            <a:ext cx="3873695" cy="33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2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3108960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Solution 3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1755E4-EBB1-755B-CC14-F53C971F3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03" y="582537"/>
            <a:ext cx="5261077" cy="2542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8A6DF-FB7D-9075-A8D5-D78E69C79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03" y="3125529"/>
            <a:ext cx="664937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0"/>
            <a:ext cx="1709973" cy="73863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Rubik"/>
                <a:ea typeface="Rubik"/>
                <a:cs typeface="Rubik"/>
                <a:sym typeface="Rubik"/>
              </a:rPr>
              <a:t>Case 4</a:t>
            </a:r>
            <a:endParaRPr sz="36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C8D009-BDCC-7312-D989-A442311F9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4" y="595745"/>
            <a:ext cx="4867979" cy="3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34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281</Words>
  <Application>Microsoft Office PowerPoint</Application>
  <PresentationFormat>On-screen Show (16:9)</PresentationFormat>
  <Paragraphs>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Rubik SemiBold</vt:lpstr>
      <vt:lpstr>Rubik</vt:lpstr>
      <vt:lpstr>Rubik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Wahfiuddin Pradiwa</cp:lastModifiedBy>
  <cp:revision>1</cp:revision>
  <dcterms:modified xsi:type="dcterms:W3CDTF">2023-12-03T04:22:00Z</dcterms:modified>
</cp:coreProperties>
</file>