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56" r:id="rId2"/>
    <p:sldId id="257" r:id="rId3"/>
    <p:sldId id="297" r:id="rId4"/>
  </p:sldIdLst>
  <p:sldSz cx="9144000" cy="5143500" type="screen16x9"/>
  <p:notesSz cx="6858000" cy="9144000"/>
  <p:embeddedFontLst>
    <p:embeddedFont>
      <p:font typeface="Livvic Light" pitchFamily="2" charset="0"/>
      <p:regular r:id="rId6"/>
      <p:italic r:id="rId7"/>
    </p:embeddedFont>
    <p:embeddedFont>
      <p:font typeface="Maven Pro" panose="020B0604020202020204" charset="0"/>
      <p:regular r:id="rId8"/>
      <p:bold r:id="rId9"/>
    </p:embeddedFont>
    <p:embeddedFont>
      <p:font typeface="Nunito Light" panose="00000400000000000000" pitchFamily="2" charset="0"/>
      <p:regular r:id="rId10"/>
      <p:italic r:id="rId11"/>
    </p:embeddedFont>
    <p:embeddedFont>
      <p:font typeface="Share Tech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D71AEB-F478-4064-BFF2-306E659B18D4}">
  <a:tblStyle styleId="{39D71AEB-F478-4064-BFF2-306E659B18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Wahfiuddin Pradiwa" userId="65be22ad-c7f4-4124-ace5-fcf9d1497b27" providerId="ADAL" clId="{82D8D3F7-4495-4E8E-A355-FE314CC553A3}"/>
    <pc:docChg chg="custSel delSld modSld">
      <pc:chgData name="Muhammad Wahfiuddin Pradiwa" userId="65be22ad-c7f4-4124-ace5-fcf9d1497b27" providerId="ADAL" clId="{82D8D3F7-4495-4E8E-A355-FE314CC553A3}" dt="2023-10-11T23:54:42.922" v="41" actId="47"/>
      <pc:docMkLst>
        <pc:docMk/>
      </pc:docMkLst>
      <pc:sldChg chg="modSp mod">
        <pc:chgData name="Muhammad Wahfiuddin Pradiwa" userId="65be22ad-c7f4-4124-ace5-fcf9d1497b27" providerId="ADAL" clId="{82D8D3F7-4495-4E8E-A355-FE314CC553A3}" dt="2023-10-11T07:00:47.478" v="12" actId="20577"/>
        <pc:sldMkLst>
          <pc:docMk/>
          <pc:sldMk cId="0" sldId="256"/>
        </pc:sldMkLst>
        <pc:spChg chg="mod">
          <ac:chgData name="Muhammad Wahfiuddin Pradiwa" userId="65be22ad-c7f4-4124-ace5-fcf9d1497b27" providerId="ADAL" clId="{82D8D3F7-4495-4E8E-A355-FE314CC553A3}" dt="2023-10-11T07:00:47.478" v="12" actId="20577"/>
          <ac:spMkLst>
            <pc:docMk/>
            <pc:sldMk cId="0" sldId="256"/>
            <ac:spMk id="435" creationId="{00000000-0000-0000-0000-000000000000}"/>
          </ac:spMkLst>
        </pc:spChg>
      </pc:sldChg>
      <pc:sldChg chg="addSp delSp modSp mod">
        <pc:chgData name="Muhammad Wahfiuddin Pradiwa" userId="65be22ad-c7f4-4124-ace5-fcf9d1497b27" providerId="ADAL" clId="{82D8D3F7-4495-4E8E-A355-FE314CC553A3}" dt="2023-10-11T07:04:40.328" v="22" actId="14100"/>
        <pc:sldMkLst>
          <pc:docMk/>
          <pc:sldMk cId="0" sldId="257"/>
        </pc:sldMkLst>
        <pc:spChg chg="add del mod">
          <ac:chgData name="Muhammad Wahfiuddin Pradiwa" userId="65be22ad-c7f4-4124-ace5-fcf9d1497b27" providerId="ADAL" clId="{82D8D3F7-4495-4E8E-A355-FE314CC553A3}" dt="2023-10-11T07:04:26.161" v="17" actId="478"/>
          <ac:spMkLst>
            <pc:docMk/>
            <pc:sldMk cId="0" sldId="257"/>
            <ac:spMk id="4" creationId="{4742453A-9EE7-16CF-B6A6-4F62B45DDFEE}"/>
          </ac:spMkLst>
        </pc:spChg>
        <pc:spChg chg="del">
          <ac:chgData name="Muhammad Wahfiuddin Pradiwa" userId="65be22ad-c7f4-4124-ace5-fcf9d1497b27" providerId="ADAL" clId="{82D8D3F7-4495-4E8E-A355-FE314CC553A3}" dt="2023-10-11T07:04:24.477" v="16" actId="478"/>
          <ac:spMkLst>
            <pc:docMk/>
            <pc:sldMk cId="0" sldId="257"/>
            <ac:spMk id="465" creationId="{00000000-0000-0000-0000-000000000000}"/>
          </ac:spMkLst>
        </pc:spChg>
        <pc:picChg chg="del mod">
          <ac:chgData name="Muhammad Wahfiuddin Pradiwa" userId="65be22ad-c7f4-4124-ace5-fcf9d1497b27" providerId="ADAL" clId="{82D8D3F7-4495-4E8E-A355-FE314CC553A3}" dt="2023-10-11T07:04:23.230" v="15" actId="478"/>
          <ac:picMkLst>
            <pc:docMk/>
            <pc:sldMk cId="0" sldId="257"/>
            <ac:picMk id="3" creationId="{DA3F408F-63A2-15DB-4AB7-36CF236C43DA}"/>
          </ac:picMkLst>
        </pc:picChg>
        <pc:picChg chg="del">
          <ac:chgData name="Muhammad Wahfiuddin Pradiwa" userId="65be22ad-c7f4-4124-ace5-fcf9d1497b27" providerId="ADAL" clId="{82D8D3F7-4495-4E8E-A355-FE314CC553A3}" dt="2023-10-11T07:04:21.096" v="13" actId="478"/>
          <ac:picMkLst>
            <pc:docMk/>
            <pc:sldMk cId="0" sldId="257"/>
            <ac:picMk id="5" creationId="{EF404A07-16DB-773F-61BD-76FA93D50397}"/>
          </ac:picMkLst>
        </pc:picChg>
        <pc:picChg chg="add mod">
          <ac:chgData name="Muhammad Wahfiuddin Pradiwa" userId="65be22ad-c7f4-4124-ace5-fcf9d1497b27" providerId="ADAL" clId="{82D8D3F7-4495-4E8E-A355-FE314CC553A3}" dt="2023-10-11T07:04:40.328" v="22" actId="14100"/>
          <ac:picMkLst>
            <pc:docMk/>
            <pc:sldMk cId="0" sldId="257"/>
            <ac:picMk id="7" creationId="{57762B52-64A0-E594-E85A-093F495B6D15}"/>
          </ac:picMkLst>
        </pc:picChg>
      </pc:sldChg>
      <pc:sldChg chg="addSp delSp modSp mod">
        <pc:chgData name="Muhammad Wahfiuddin Pradiwa" userId="65be22ad-c7f4-4124-ace5-fcf9d1497b27" providerId="ADAL" clId="{82D8D3F7-4495-4E8E-A355-FE314CC553A3}" dt="2023-10-11T07:34:02.312" v="38" actId="1076"/>
        <pc:sldMkLst>
          <pc:docMk/>
          <pc:sldMk cId="3376130541" sldId="297"/>
        </pc:sldMkLst>
        <pc:spChg chg="add del mod">
          <ac:chgData name="Muhammad Wahfiuddin Pradiwa" userId="65be22ad-c7f4-4124-ace5-fcf9d1497b27" providerId="ADAL" clId="{82D8D3F7-4495-4E8E-A355-FE314CC553A3}" dt="2023-10-11T07:04:50.287" v="29" actId="478"/>
          <ac:spMkLst>
            <pc:docMk/>
            <pc:sldMk cId="3376130541" sldId="297"/>
            <ac:spMk id="3" creationId="{DE7CEEA6-A4FF-C46A-D844-999C0A92303B}"/>
          </ac:spMkLst>
        </pc:spChg>
        <pc:spChg chg="del">
          <ac:chgData name="Muhammad Wahfiuddin Pradiwa" userId="65be22ad-c7f4-4124-ace5-fcf9d1497b27" providerId="ADAL" clId="{82D8D3F7-4495-4E8E-A355-FE314CC553A3}" dt="2023-10-11T07:04:48.346" v="27" actId="478"/>
          <ac:spMkLst>
            <pc:docMk/>
            <pc:sldMk cId="3376130541" sldId="297"/>
            <ac:spMk id="465" creationId="{00000000-0000-0000-0000-000000000000}"/>
          </ac:spMkLst>
        </pc:spChg>
        <pc:picChg chg="del mod">
          <ac:chgData name="Muhammad Wahfiuddin Pradiwa" userId="65be22ad-c7f4-4124-ace5-fcf9d1497b27" providerId="ADAL" clId="{82D8D3F7-4495-4E8E-A355-FE314CC553A3}" dt="2023-10-11T07:04:47.143" v="26" actId="478"/>
          <ac:picMkLst>
            <pc:docMk/>
            <pc:sldMk cId="3376130541" sldId="297"/>
            <ac:picMk id="4" creationId="{34EBB2B0-AD75-4DCF-1D97-7B3143D68CB0}"/>
          </ac:picMkLst>
        </pc:picChg>
        <pc:picChg chg="add del mod">
          <ac:chgData name="Muhammad Wahfiuddin Pradiwa" userId="65be22ad-c7f4-4124-ace5-fcf9d1497b27" providerId="ADAL" clId="{82D8D3F7-4495-4E8E-A355-FE314CC553A3}" dt="2023-10-11T07:33:58.037" v="35" actId="478"/>
          <ac:picMkLst>
            <pc:docMk/>
            <pc:sldMk cId="3376130541" sldId="297"/>
            <ac:picMk id="6" creationId="{4683FB2D-D293-85B1-D864-2D25AFEDE83B}"/>
          </ac:picMkLst>
        </pc:picChg>
        <pc:picChg chg="del">
          <ac:chgData name="Muhammad Wahfiuddin Pradiwa" userId="65be22ad-c7f4-4124-ace5-fcf9d1497b27" providerId="ADAL" clId="{82D8D3F7-4495-4E8E-A355-FE314CC553A3}" dt="2023-10-11T07:04:48.900" v="28" actId="478"/>
          <ac:picMkLst>
            <pc:docMk/>
            <pc:sldMk cId="3376130541" sldId="297"/>
            <ac:picMk id="7" creationId="{AE5905C2-7463-D20F-C6A7-B0AF95A98330}"/>
          </ac:picMkLst>
        </pc:picChg>
        <pc:picChg chg="add mod">
          <ac:chgData name="Muhammad Wahfiuddin Pradiwa" userId="65be22ad-c7f4-4124-ace5-fcf9d1497b27" providerId="ADAL" clId="{82D8D3F7-4495-4E8E-A355-FE314CC553A3}" dt="2023-10-11T07:34:02.312" v="38" actId="1076"/>
          <ac:picMkLst>
            <pc:docMk/>
            <pc:sldMk cId="3376130541" sldId="297"/>
            <ac:picMk id="9" creationId="{7AB519A8-0C7D-10DA-8F65-1141FDB7C6D5}"/>
          </ac:picMkLst>
        </pc:picChg>
      </pc:sldChg>
      <pc:sldChg chg="addSp delSp modSp del mod">
        <pc:chgData name="Muhammad Wahfiuddin Pradiwa" userId="65be22ad-c7f4-4124-ace5-fcf9d1497b27" providerId="ADAL" clId="{82D8D3F7-4495-4E8E-A355-FE314CC553A3}" dt="2023-10-11T23:54:42.922" v="41" actId="47"/>
        <pc:sldMkLst>
          <pc:docMk/>
          <pc:sldMk cId="379787620" sldId="298"/>
        </pc:sldMkLst>
        <pc:spChg chg="add del mod">
          <ac:chgData name="Muhammad Wahfiuddin Pradiwa" userId="65be22ad-c7f4-4124-ace5-fcf9d1497b27" providerId="ADAL" clId="{82D8D3F7-4495-4E8E-A355-FE314CC553A3}" dt="2023-10-11T23:54:29.627" v="40" actId="478"/>
          <ac:spMkLst>
            <pc:docMk/>
            <pc:sldMk cId="379787620" sldId="298"/>
            <ac:spMk id="4" creationId="{3FFD8B2C-1A73-F2CE-069A-724F115D326C}"/>
          </ac:spMkLst>
        </pc:spChg>
        <pc:spChg chg="del">
          <ac:chgData name="Muhammad Wahfiuddin Pradiwa" userId="65be22ad-c7f4-4124-ace5-fcf9d1497b27" providerId="ADAL" clId="{82D8D3F7-4495-4E8E-A355-FE314CC553A3}" dt="2023-10-11T23:54:26.810" v="39" actId="478"/>
          <ac:spMkLst>
            <pc:docMk/>
            <pc:sldMk cId="379787620" sldId="298"/>
            <ac:spMk id="465" creationId="{00000000-0000-0000-0000-000000000000}"/>
          </ac:spMkLst>
        </pc:spChg>
      </pc:sldChg>
      <pc:sldChg chg="del">
        <pc:chgData name="Muhammad Wahfiuddin Pradiwa" userId="65be22ad-c7f4-4124-ace5-fcf9d1497b27" providerId="ADAL" clId="{82D8D3F7-4495-4E8E-A355-FE314CC553A3}" dt="2023-10-11T07:04:45.207" v="23" actId="47"/>
        <pc:sldMkLst>
          <pc:docMk/>
          <pc:sldMk cId="601620031" sldId="299"/>
        </pc:sldMkLst>
      </pc:sldChg>
      <pc:sldChg chg="del">
        <pc:chgData name="Muhammad Wahfiuddin Pradiwa" userId="65be22ad-c7f4-4124-ace5-fcf9d1497b27" providerId="ADAL" clId="{82D8D3F7-4495-4E8E-A355-FE314CC553A3}" dt="2023-10-11T07:04:46.129" v="24" actId="47"/>
        <pc:sldMkLst>
          <pc:docMk/>
          <pc:sldMk cId="2460624881" sldId="300"/>
        </pc:sldMkLst>
      </pc:sldChg>
    </pc:docChg>
  </pc:docChgLst>
  <pc:docChgLst>
    <pc:chgData name="Muhammad Wahfiuddin Pradiwa" userId="65be22ad-c7f4-4124-ace5-fcf9d1497b27" providerId="ADAL" clId="{528B52DE-3BD0-410C-84CF-A883DC82679B}"/>
    <pc:docChg chg="undo custSel addSld delSld modSld delMainMaster">
      <pc:chgData name="Muhammad Wahfiuddin Pradiwa" userId="65be22ad-c7f4-4124-ace5-fcf9d1497b27" providerId="ADAL" clId="{528B52DE-3BD0-410C-84CF-A883DC82679B}" dt="2023-10-10T10:01:11.284" v="342" actId="1076"/>
      <pc:docMkLst>
        <pc:docMk/>
      </pc:docMkLst>
      <pc:sldChg chg="addSp delSp modSp mod">
        <pc:chgData name="Muhammad Wahfiuddin Pradiwa" userId="65be22ad-c7f4-4124-ace5-fcf9d1497b27" providerId="ADAL" clId="{528B52DE-3BD0-410C-84CF-A883DC82679B}" dt="2023-10-10T10:01:11.284" v="342" actId="1076"/>
        <pc:sldMkLst>
          <pc:docMk/>
          <pc:sldMk cId="0" sldId="256"/>
        </pc:sldMkLst>
        <pc:spChg chg="add mod">
          <ac:chgData name="Muhammad Wahfiuddin Pradiwa" userId="65be22ad-c7f4-4124-ace5-fcf9d1497b27" providerId="ADAL" clId="{528B52DE-3BD0-410C-84CF-A883DC82679B}" dt="2023-10-10T10:01:06.469" v="341" actId="1076"/>
          <ac:spMkLst>
            <pc:docMk/>
            <pc:sldMk cId="0" sldId="256"/>
            <ac:spMk id="3" creationId="{3CE789D2-0072-9EAC-E8D2-1A29A2550DDB}"/>
          </ac:spMkLst>
        </pc:spChg>
        <pc:spChg chg="add mod ord">
          <ac:chgData name="Muhammad Wahfiuddin Pradiwa" userId="65be22ad-c7f4-4124-ace5-fcf9d1497b27" providerId="ADAL" clId="{528B52DE-3BD0-410C-84CF-A883DC82679B}" dt="2023-10-10T10:00:57.183" v="336" actId="1076"/>
          <ac:spMkLst>
            <pc:docMk/>
            <pc:sldMk cId="0" sldId="256"/>
            <ac:spMk id="5" creationId="{D7548D4E-71C2-B847-1494-E1BBBBB28BA9}"/>
          </ac:spMkLst>
        </pc:spChg>
        <pc:spChg chg="mod">
          <ac:chgData name="Muhammad Wahfiuddin Pradiwa" userId="65be22ad-c7f4-4124-ace5-fcf9d1497b27" providerId="ADAL" clId="{528B52DE-3BD0-410C-84CF-A883DC82679B}" dt="2023-10-10T10:01:11.284" v="342" actId="1076"/>
          <ac:spMkLst>
            <pc:docMk/>
            <pc:sldMk cId="0" sldId="256"/>
            <ac:spMk id="434" creationId="{00000000-0000-0000-0000-000000000000}"/>
          </ac:spMkLst>
        </pc:spChg>
        <pc:spChg chg="mod">
          <ac:chgData name="Muhammad Wahfiuddin Pradiwa" userId="65be22ad-c7f4-4124-ace5-fcf9d1497b27" providerId="ADAL" clId="{528B52DE-3BD0-410C-84CF-A883DC82679B}" dt="2023-10-10T10:00:51.379" v="333" actId="403"/>
          <ac:spMkLst>
            <pc:docMk/>
            <pc:sldMk cId="0" sldId="256"/>
            <ac:spMk id="435" creationId="{00000000-0000-0000-0000-000000000000}"/>
          </ac:spMkLst>
        </pc:spChg>
        <pc:spChg chg="del">
          <ac:chgData name="Muhammad Wahfiuddin Pradiwa" userId="65be22ad-c7f4-4124-ace5-fcf9d1497b27" providerId="ADAL" clId="{528B52DE-3BD0-410C-84CF-A883DC82679B}" dt="2023-10-10T09:59:55.268" v="304" actId="478"/>
          <ac:spMkLst>
            <pc:docMk/>
            <pc:sldMk cId="0" sldId="256"/>
            <ac:spMk id="436" creationId="{00000000-0000-0000-0000-000000000000}"/>
          </ac:spMkLst>
        </pc:spChg>
        <pc:spChg chg="del">
          <ac:chgData name="Muhammad Wahfiuddin Pradiwa" userId="65be22ad-c7f4-4124-ace5-fcf9d1497b27" providerId="ADAL" clId="{528B52DE-3BD0-410C-84CF-A883DC82679B}" dt="2023-10-10T09:59:54.453" v="303" actId="478"/>
          <ac:spMkLst>
            <pc:docMk/>
            <pc:sldMk cId="0" sldId="256"/>
            <ac:spMk id="438" creationId="{00000000-0000-0000-0000-000000000000}"/>
          </ac:spMkLst>
        </pc:spChg>
        <pc:spChg chg="del">
          <ac:chgData name="Muhammad Wahfiuddin Pradiwa" userId="65be22ad-c7f4-4124-ace5-fcf9d1497b27" providerId="ADAL" clId="{528B52DE-3BD0-410C-84CF-A883DC82679B}" dt="2023-10-10T10:00:00.200" v="307" actId="478"/>
          <ac:spMkLst>
            <pc:docMk/>
            <pc:sldMk cId="0" sldId="256"/>
            <ac:spMk id="439" creationId="{00000000-0000-0000-0000-000000000000}"/>
          </ac:spMkLst>
        </pc:spChg>
        <pc:spChg chg="del">
          <ac:chgData name="Muhammad Wahfiuddin Pradiwa" userId="65be22ad-c7f4-4124-ace5-fcf9d1497b27" providerId="ADAL" clId="{528B52DE-3BD0-410C-84CF-A883DC82679B}" dt="2023-10-10T09:59:58.342" v="306" actId="478"/>
          <ac:spMkLst>
            <pc:docMk/>
            <pc:sldMk cId="0" sldId="256"/>
            <ac:spMk id="440" creationId="{00000000-0000-0000-0000-000000000000}"/>
          </ac:spMkLst>
        </pc:spChg>
        <pc:spChg chg="del">
          <ac:chgData name="Muhammad Wahfiuddin Pradiwa" userId="65be22ad-c7f4-4124-ace5-fcf9d1497b27" providerId="ADAL" clId="{528B52DE-3BD0-410C-84CF-A883DC82679B}" dt="2023-10-10T09:59:56.820" v="305" actId="478"/>
          <ac:spMkLst>
            <pc:docMk/>
            <pc:sldMk cId="0" sldId="256"/>
            <ac:spMk id="441" creationId="{00000000-0000-0000-0000-000000000000}"/>
          </ac:spMkLst>
        </pc:spChg>
        <pc:grpChg chg="del">
          <ac:chgData name="Muhammad Wahfiuddin Pradiwa" userId="65be22ad-c7f4-4124-ace5-fcf9d1497b27" providerId="ADAL" clId="{528B52DE-3BD0-410C-84CF-A883DC82679B}" dt="2023-10-10T09:59:49.216" v="299" actId="478"/>
          <ac:grpSpMkLst>
            <pc:docMk/>
            <pc:sldMk cId="0" sldId="256"/>
            <ac:grpSpMk id="442" creationId="{00000000-0000-0000-0000-000000000000}"/>
          </ac:grpSpMkLst>
        </pc:grpChg>
        <pc:grpChg chg="del">
          <ac:chgData name="Muhammad Wahfiuddin Pradiwa" userId="65be22ad-c7f4-4124-ace5-fcf9d1497b27" providerId="ADAL" clId="{528B52DE-3BD0-410C-84CF-A883DC82679B}" dt="2023-10-10T09:59:51.488" v="301" actId="478"/>
          <ac:grpSpMkLst>
            <pc:docMk/>
            <pc:sldMk cId="0" sldId="256"/>
            <ac:grpSpMk id="445" creationId="{00000000-0000-0000-0000-000000000000}"/>
          </ac:grpSpMkLst>
        </pc:grpChg>
        <pc:grpChg chg="del">
          <ac:chgData name="Muhammad Wahfiuddin Pradiwa" userId="65be22ad-c7f4-4124-ace5-fcf9d1497b27" providerId="ADAL" clId="{528B52DE-3BD0-410C-84CF-A883DC82679B}" dt="2023-10-10T09:59:48.150" v="298" actId="478"/>
          <ac:grpSpMkLst>
            <pc:docMk/>
            <pc:sldMk cId="0" sldId="256"/>
            <ac:grpSpMk id="448" creationId="{00000000-0000-0000-0000-000000000000}"/>
          </ac:grpSpMkLst>
        </pc:grpChg>
        <pc:grpChg chg="del">
          <ac:chgData name="Muhammad Wahfiuddin Pradiwa" userId="65be22ad-c7f4-4124-ace5-fcf9d1497b27" providerId="ADAL" clId="{528B52DE-3BD0-410C-84CF-A883DC82679B}" dt="2023-10-10T09:59:52.587" v="302" actId="478"/>
          <ac:grpSpMkLst>
            <pc:docMk/>
            <pc:sldMk cId="0" sldId="256"/>
            <ac:grpSpMk id="454" creationId="{00000000-0000-0000-0000-000000000000}"/>
          </ac:grpSpMkLst>
        </pc:grpChg>
        <pc:grpChg chg="del">
          <ac:chgData name="Muhammad Wahfiuddin Pradiwa" userId="65be22ad-c7f4-4124-ace5-fcf9d1497b27" providerId="ADAL" clId="{528B52DE-3BD0-410C-84CF-A883DC82679B}" dt="2023-10-10T09:59:50.298" v="300" actId="478"/>
          <ac:grpSpMkLst>
            <pc:docMk/>
            <pc:sldMk cId="0" sldId="256"/>
            <ac:grpSpMk id="457" creationId="{00000000-0000-0000-0000-000000000000}"/>
          </ac:grpSpMkLst>
        </pc:grpChg>
        <pc:picChg chg="add mod ord">
          <ac:chgData name="Muhammad Wahfiuddin Pradiwa" userId="65be22ad-c7f4-4124-ace5-fcf9d1497b27" providerId="ADAL" clId="{528B52DE-3BD0-410C-84CF-A883DC82679B}" dt="2023-10-10T09:59:44.849" v="297" actId="171"/>
          <ac:picMkLst>
            <pc:docMk/>
            <pc:sldMk cId="0" sldId="256"/>
            <ac:picMk id="4" creationId="{9E8A2BDF-3DF8-2098-B056-0CE78C47DB05}"/>
          </ac:picMkLst>
        </pc:picChg>
      </pc:sldChg>
      <pc:sldChg chg="addSp modSp mod">
        <pc:chgData name="Muhammad Wahfiuddin Pradiwa" userId="65be22ad-c7f4-4124-ace5-fcf9d1497b27" providerId="ADAL" clId="{528B52DE-3BD0-410C-84CF-A883DC82679B}" dt="2023-10-10T09:55:05.482" v="196" actId="1076"/>
        <pc:sldMkLst>
          <pc:docMk/>
          <pc:sldMk cId="0" sldId="257"/>
        </pc:sldMkLst>
        <pc:spChg chg="mod">
          <ac:chgData name="Muhammad Wahfiuddin Pradiwa" userId="65be22ad-c7f4-4124-ace5-fcf9d1497b27" providerId="ADAL" clId="{528B52DE-3BD0-410C-84CF-A883DC82679B}" dt="2023-10-10T09:54:48.313" v="190" actId="1076"/>
          <ac:spMkLst>
            <pc:docMk/>
            <pc:sldMk cId="0" sldId="257"/>
            <ac:spMk id="465" creationId="{00000000-0000-0000-0000-000000000000}"/>
          </ac:spMkLst>
        </pc:spChg>
        <pc:spChg chg="mod">
          <ac:chgData name="Muhammad Wahfiuddin Pradiwa" userId="65be22ad-c7f4-4124-ace5-fcf9d1497b27" providerId="ADAL" clId="{528B52DE-3BD0-410C-84CF-A883DC82679B}" dt="2023-10-10T09:54:42.064" v="189" actId="14100"/>
          <ac:spMkLst>
            <pc:docMk/>
            <pc:sldMk cId="0" sldId="257"/>
            <ac:spMk id="466" creationId="{00000000-0000-0000-0000-000000000000}"/>
          </ac:spMkLst>
        </pc:spChg>
        <pc:picChg chg="add mod">
          <ac:chgData name="Muhammad Wahfiuddin Pradiwa" userId="65be22ad-c7f4-4124-ace5-fcf9d1497b27" providerId="ADAL" clId="{528B52DE-3BD0-410C-84CF-A883DC82679B}" dt="2023-10-10T09:55:02.561" v="195" actId="1076"/>
          <ac:picMkLst>
            <pc:docMk/>
            <pc:sldMk cId="0" sldId="257"/>
            <ac:picMk id="3" creationId="{DA3F408F-63A2-15DB-4AB7-36CF236C43DA}"/>
          </ac:picMkLst>
        </pc:picChg>
        <pc:picChg chg="add mod">
          <ac:chgData name="Muhammad Wahfiuddin Pradiwa" userId="65be22ad-c7f4-4124-ace5-fcf9d1497b27" providerId="ADAL" clId="{528B52DE-3BD0-410C-84CF-A883DC82679B}" dt="2023-10-10T09:55:05.482" v="196" actId="1076"/>
          <ac:picMkLst>
            <pc:docMk/>
            <pc:sldMk cId="0" sldId="257"/>
            <ac:picMk id="5" creationId="{EF404A07-16DB-773F-61BD-76FA93D50397}"/>
          </ac:picMkLst>
        </pc:picChg>
      </pc:sldChg>
      <pc:sldChg chg="del">
        <pc:chgData name="Muhammad Wahfiuddin Pradiwa" userId="65be22ad-c7f4-4124-ace5-fcf9d1497b27" providerId="ADAL" clId="{528B52DE-3BD0-410C-84CF-A883DC82679B}" dt="2023-10-06T12:04:05.229" v="186" actId="47"/>
        <pc:sldMkLst>
          <pc:docMk/>
          <pc:sldMk cId="0" sldId="258"/>
        </pc:sldMkLst>
      </pc:sldChg>
      <pc:sldChg chg="del">
        <pc:chgData name="Muhammad Wahfiuddin Pradiwa" userId="65be22ad-c7f4-4124-ace5-fcf9d1497b27" providerId="ADAL" clId="{528B52DE-3BD0-410C-84CF-A883DC82679B}" dt="2023-10-06T12:04:04.542" v="185" actId="47"/>
        <pc:sldMkLst>
          <pc:docMk/>
          <pc:sldMk cId="0" sldId="259"/>
        </pc:sldMkLst>
      </pc:sldChg>
      <pc:sldChg chg="del">
        <pc:chgData name="Muhammad Wahfiuddin Pradiwa" userId="65be22ad-c7f4-4124-ace5-fcf9d1497b27" providerId="ADAL" clId="{528B52DE-3BD0-410C-84CF-A883DC82679B}" dt="2023-10-06T12:04:03.651" v="184" actId="47"/>
        <pc:sldMkLst>
          <pc:docMk/>
          <pc:sldMk cId="0" sldId="260"/>
        </pc:sldMkLst>
      </pc:sldChg>
      <pc:sldChg chg="del">
        <pc:chgData name="Muhammad Wahfiuddin Pradiwa" userId="65be22ad-c7f4-4124-ace5-fcf9d1497b27" providerId="ADAL" clId="{528B52DE-3BD0-410C-84CF-A883DC82679B}" dt="2023-10-06T12:04:03.588" v="183" actId="47"/>
        <pc:sldMkLst>
          <pc:docMk/>
          <pc:sldMk cId="0" sldId="261"/>
        </pc:sldMkLst>
      </pc:sldChg>
      <pc:sldChg chg="del">
        <pc:chgData name="Muhammad Wahfiuddin Pradiwa" userId="65be22ad-c7f4-4124-ace5-fcf9d1497b27" providerId="ADAL" clId="{528B52DE-3BD0-410C-84CF-A883DC82679B}" dt="2023-10-06T12:04:03.229" v="182" actId="47"/>
        <pc:sldMkLst>
          <pc:docMk/>
          <pc:sldMk cId="0" sldId="262"/>
        </pc:sldMkLst>
      </pc:sldChg>
      <pc:sldChg chg="del">
        <pc:chgData name="Muhammad Wahfiuddin Pradiwa" userId="65be22ad-c7f4-4124-ace5-fcf9d1497b27" providerId="ADAL" clId="{528B52DE-3BD0-410C-84CF-A883DC82679B}" dt="2023-10-06T12:04:03.120" v="181" actId="47"/>
        <pc:sldMkLst>
          <pc:docMk/>
          <pc:sldMk cId="0" sldId="263"/>
        </pc:sldMkLst>
      </pc:sldChg>
      <pc:sldChg chg="del">
        <pc:chgData name="Muhammad Wahfiuddin Pradiwa" userId="65be22ad-c7f4-4124-ace5-fcf9d1497b27" providerId="ADAL" clId="{528B52DE-3BD0-410C-84CF-A883DC82679B}" dt="2023-10-06T12:04:03.026" v="180" actId="47"/>
        <pc:sldMkLst>
          <pc:docMk/>
          <pc:sldMk cId="0" sldId="264"/>
        </pc:sldMkLst>
      </pc:sldChg>
      <pc:sldChg chg="del">
        <pc:chgData name="Muhammad Wahfiuddin Pradiwa" userId="65be22ad-c7f4-4124-ace5-fcf9d1497b27" providerId="ADAL" clId="{528B52DE-3BD0-410C-84CF-A883DC82679B}" dt="2023-10-06T12:04:02.760" v="179" actId="47"/>
        <pc:sldMkLst>
          <pc:docMk/>
          <pc:sldMk cId="0" sldId="265"/>
        </pc:sldMkLst>
      </pc:sldChg>
      <pc:sldChg chg="del">
        <pc:chgData name="Muhammad Wahfiuddin Pradiwa" userId="65be22ad-c7f4-4124-ace5-fcf9d1497b27" providerId="ADAL" clId="{528B52DE-3BD0-410C-84CF-A883DC82679B}" dt="2023-10-06T12:04:02.557" v="178" actId="47"/>
        <pc:sldMkLst>
          <pc:docMk/>
          <pc:sldMk cId="0" sldId="266"/>
        </pc:sldMkLst>
      </pc:sldChg>
      <pc:sldChg chg="del">
        <pc:chgData name="Muhammad Wahfiuddin Pradiwa" userId="65be22ad-c7f4-4124-ace5-fcf9d1497b27" providerId="ADAL" clId="{528B52DE-3BD0-410C-84CF-A883DC82679B}" dt="2023-10-06T12:04:02.448" v="177" actId="47"/>
        <pc:sldMkLst>
          <pc:docMk/>
          <pc:sldMk cId="0" sldId="267"/>
        </pc:sldMkLst>
      </pc:sldChg>
      <pc:sldChg chg="del">
        <pc:chgData name="Muhammad Wahfiuddin Pradiwa" userId="65be22ad-c7f4-4124-ace5-fcf9d1497b27" providerId="ADAL" clId="{528B52DE-3BD0-410C-84CF-A883DC82679B}" dt="2023-10-06T12:04:02.213" v="176" actId="47"/>
        <pc:sldMkLst>
          <pc:docMk/>
          <pc:sldMk cId="0" sldId="268"/>
        </pc:sldMkLst>
      </pc:sldChg>
      <pc:sldChg chg="del">
        <pc:chgData name="Muhammad Wahfiuddin Pradiwa" userId="65be22ad-c7f4-4124-ace5-fcf9d1497b27" providerId="ADAL" clId="{528B52DE-3BD0-410C-84CF-A883DC82679B}" dt="2023-10-06T12:04:02.010" v="175" actId="47"/>
        <pc:sldMkLst>
          <pc:docMk/>
          <pc:sldMk cId="0" sldId="269"/>
        </pc:sldMkLst>
      </pc:sldChg>
      <pc:sldChg chg="del">
        <pc:chgData name="Muhammad Wahfiuddin Pradiwa" userId="65be22ad-c7f4-4124-ace5-fcf9d1497b27" providerId="ADAL" clId="{528B52DE-3BD0-410C-84CF-A883DC82679B}" dt="2023-10-06T12:04:01.838" v="174" actId="47"/>
        <pc:sldMkLst>
          <pc:docMk/>
          <pc:sldMk cId="0" sldId="270"/>
        </pc:sldMkLst>
      </pc:sldChg>
      <pc:sldChg chg="del">
        <pc:chgData name="Muhammad Wahfiuddin Pradiwa" userId="65be22ad-c7f4-4124-ace5-fcf9d1497b27" providerId="ADAL" clId="{528B52DE-3BD0-410C-84CF-A883DC82679B}" dt="2023-10-06T12:04:01.729" v="173" actId="47"/>
        <pc:sldMkLst>
          <pc:docMk/>
          <pc:sldMk cId="0" sldId="271"/>
        </pc:sldMkLst>
      </pc:sldChg>
      <pc:sldChg chg="del">
        <pc:chgData name="Muhammad Wahfiuddin Pradiwa" userId="65be22ad-c7f4-4124-ace5-fcf9d1497b27" providerId="ADAL" clId="{528B52DE-3BD0-410C-84CF-A883DC82679B}" dt="2023-10-06T12:04:01.525" v="172" actId="47"/>
        <pc:sldMkLst>
          <pc:docMk/>
          <pc:sldMk cId="0" sldId="272"/>
        </pc:sldMkLst>
      </pc:sldChg>
      <pc:sldChg chg="del">
        <pc:chgData name="Muhammad Wahfiuddin Pradiwa" userId="65be22ad-c7f4-4124-ace5-fcf9d1497b27" providerId="ADAL" clId="{528B52DE-3BD0-410C-84CF-A883DC82679B}" dt="2023-10-06T12:04:01.291" v="171" actId="47"/>
        <pc:sldMkLst>
          <pc:docMk/>
          <pc:sldMk cId="0" sldId="273"/>
        </pc:sldMkLst>
      </pc:sldChg>
      <pc:sldChg chg="del">
        <pc:chgData name="Muhammad Wahfiuddin Pradiwa" userId="65be22ad-c7f4-4124-ace5-fcf9d1497b27" providerId="ADAL" clId="{528B52DE-3BD0-410C-84CF-A883DC82679B}" dt="2023-10-06T12:04:01.213" v="170" actId="47"/>
        <pc:sldMkLst>
          <pc:docMk/>
          <pc:sldMk cId="0" sldId="274"/>
        </pc:sldMkLst>
      </pc:sldChg>
      <pc:sldChg chg="del">
        <pc:chgData name="Muhammad Wahfiuddin Pradiwa" userId="65be22ad-c7f4-4124-ace5-fcf9d1497b27" providerId="ADAL" clId="{528B52DE-3BD0-410C-84CF-A883DC82679B}" dt="2023-10-06T12:04:00.806" v="169" actId="47"/>
        <pc:sldMkLst>
          <pc:docMk/>
          <pc:sldMk cId="0" sldId="275"/>
        </pc:sldMkLst>
      </pc:sldChg>
      <pc:sldChg chg="del">
        <pc:chgData name="Muhammad Wahfiuddin Pradiwa" userId="65be22ad-c7f4-4124-ace5-fcf9d1497b27" providerId="ADAL" clId="{528B52DE-3BD0-410C-84CF-A883DC82679B}" dt="2023-10-06T12:04:00.790" v="168" actId="47"/>
        <pc:sldMkLst>
          <pc:docMk/>
          <pc:sldMk cId="0" sldId="276"/>
        </pc:sldMkLst>
      </pc:sldChg>
      <pc:sldChg chg="del">
        <pc:chgData name="Muhammad Wahfiuddin Pradiwa" userId="65be22ad-c7f4-4124-ace5-fcf9d1497b27" providerId="ADAL" clId="{528B52DE-3BD0-410C-84CF-A883DC82679B}" dt="2023-10-06T12:04:00.744" v="167" actId="47"/>
        <pc:sldMkLst>
          <pc:docMk/>
          <pc:sldMk cId="0" sldId="277"/>
        </pc:sldMkLst>
      </pc:sldChg>
      <pc:sldChg chg="del">
        <pc:chgData name="Muhammad Wahfiuddin Pradiwa" userId="65be22ad-c7f4-4124-ace5-fcf9d1497b27" providerId="ADAL" clId="{528B52DE-3BD0-410C-84CF-A883DC82679B}" dt="2023-10-06T12:04:00.229" v="166" actId="47"/>
        <pc:sldMkLst>
          <pc:docMk/>
          <pc:sldMk cId="0" sldId="278"/>
        </pc:sldMkLst>
      </pc:sldChg>
      <pc:sldChg chg="del">
        <pc:chgData name="Muhammad Wahfiuddin Pradiwa" userId="65be22ad-c7f4-4124-ace5-fcf9d1497b27" providerId="ADAL" clId="{528B52DE-3BD0-410C-84CF-A883DC82679B}" dt="2023-10-06T12:04:00.056" v="165" actId="47"/>
        <pc:sldMkLst>
          <pc:docMk/>
          <pc:sldMk cId="0" sldId="279"/>
        </pc:sldMkLst>
      </pc:sldChg>
      <pc:sldChg chg="del">
        <pc:chgData name="Muhammad Wahfiuddin Pradiwa" userId="65be22ad-c7f4-4124-ace5-fcf9d1497b27" providerId="ADAL" clId="{528B52DE-3BD0-410C-84CF-A883DC82679B}" dt="2023-10-06T12:03:59.805" v="164" actId="47"/>
        <pc:sldMkLst>
          <pc:docMk/>
          <pc:sldMk cId="0" sldId="280"/>
        </pc:sldMkLst>
      </pc:sldChg>
      <pc:sldChg chg="del">
        <pc:chgData name="Muhammad Wahfiuddin Pradiwa" userId="65be22ad-c7f4-4124-ace5-fcf9d1497b27" providerId="ADAL" clId="{528B52DE-3BD0-410C-84CF-A883DC82679B}" dt="2023-10-06T12:03:59.617" v="163" actId="47"/>
        <pc:sldMkLst>
          <pc:docMk/>
          <pc:sldMk cId="0" sldId="281"/>
        </pc:sldMkLst>
      </pc:sldChg>
      <pc:sldChg chg="del">
        <pc:chgData name="Muhammad Wahfiuddin Pradiwa" userId="65be22ad-c7f4-4124-ace5-fcf9d1497b27" providerId="ADAL" clId="{528B52DE-3BD0-410C-84CF-A883DC82679B}" dt="2023-10-06T12:03:59.586" v="162" actId="47"/>
        <pc:sldMkLst>
          <pc:docMk/>
          <pc:sldMk cId="0" sldId="282"/>
        </pc:sldMkLst>
      </pc:sldChg>
      <pc:sldChg chg="del">
        <pc:chgData name="Muhammad Wahfiuddin Pradiwa" userId="65be22ad-c7f4-4124-ace5-fcf9d1497b27" providerId="ADAL" clId="{528B52DE-3BD0-410C-84CF-A883DC82679B}" dt="2023-10-06T12:03:59.570" v="161" actId="47"/>
        <pc:sldMkLst>
          <pc:docMk/>
          <pc:sldMk cId="0" sldId="283"/>
        </pc:sldMkLst>
      </pc:sldChg>
      <pc:sldChg chg="del">
        <pc:chgData name="Muhammad Wahfiuddin Pradiwa" userId="65be22ad-c7f4-4124-ace5-fcf9d1497b27" providerId="ADAL" clId="{528B52DE-3BD0-410C-84CF-A883DC82679B}" dt="2023-10-06T12:03:59.539" v="160" actId="47"/>
        <pc:sldMkLst>
          <pc:docMk/>
          <pc:sldMk cId="0" sldId="284"/>
        </pc:sldMkLst>
      </pc:sldChg>
      <pc:sldChg chg="del">
        <pc:chgData name="Muhammad Wahfiuddin Pradiwa" userId="65be22ad-c7f4-4124-ace5-fcf9d1497b27" providerId="ADAL" clId="{528B52DE-3BD0-410C-84CF-A883DC82679B}" dt="2023-10-06T12:03:59.258" v="159" actId="47"/>
        <pc:sldMkLst>
          <pc:docMk/>
          <pc:sldMk cId="0" sldId="285"/>
        </pc:sldMkLst>
      </pc:sldChg>
      <pc:sldChg chg="del">
        <pc:chgData name="Muhammad Wahfiuddin Pradiwa" userId="65be22ad-c7f4-4124-ace5-fcf9d1497b27" providerId="ADAL" clId="{528B52DE-3BD0-410C-84CF-A883DC82679B}" dt="2023-10-06T12:03:58.836" v="158" actId="47"/>
        <pc:sldMkLst>
          <pc:docMk/>
          <pc:sldMk cId="0" sldId="286"/>
        </pc:sldMkLst>
      </pc:sldChg>
      <pc:sldChg chg="del">
        <pc:chgData name="Muhammad Wahfiuddin Pradiwa" userId="65be22ad-c7f4-4124-ace5-fcf9d1497b27" providerId="ADAL" clId="{528B52DE-3BD0-410C-84CF-A883DC82679B}" dt="2023-10-06T12:03:58.694" v="157" actId="47"/>
        <pc:sldMkLst>
          <pc:docMk/>
          <pc:sldMk cId="0" sldId="287"/>
        </pc:sldMkLst>
      </pc:sldChg>
      <pc:sldChg chg="del">
        <pc:chgData name="Muhammad Wahfiuddin Pradiwa" userId="65be22ad-c7f4-4124-ace5-fcf9d1497b27" providerId="ADAL" clId="{528B52DE-3BD0-410C-84CF-A883DC82679B}" dt="2023-10-06T12:03:58.491" v="156" actId="47"/>
        <pc:sldMkLst>
          <pc:docMk/>
          <pc:sldMk cId="0" sldId="288"/>
        </pc:sldMkLst>
      </pc:sldChg>
      <pc:sldChg chg="del">
        <pc:chgData name="Muhammad Wahfiuddin Pradiwa" userId="65be22ad-c7f4-4124-ace5-fcf9d1497b27" providerId="ADAL" clId="{528B52DE-3BD0-410C-84CF-A883DC82679B}" dt="2023-10-06T12:03:58.100" v="155" actId="47"/>
        <pc:sldMkLst>
          <pc:docMk/>
          <pc:sldMk cId="0" sldId="289"/>
        </pc:sldMkLst>
      </pc:sldChg>
      <pc:sldChg chg="del">
        <pc:chgData name="Muhammad Wahfiuddin Pradiwa" userId="65be22ad-c7f4-4124-ace5-fcf9d1497b27" providerId="ADAL" clId="{528B52DE-3BD0-410C-84CF-A883DC82679B}" dt="2023-10-06T12:03:57.865" v="154" actId="47"/>
        <pc:sldMkLst>
          <pc:docMk/>
          <pc:sldMk cId="0" sldId="290"/>
        </pc:sldMkLst>
      </pc:sldChg>
      <pc:sldChg chg="del">
        <pc:chgData name="Muhammad Wahfiuddin Pradiwa" userId="65be22ad-c7f4-4124-ace5-fcf9d1497b27" providerId="ADAL" clId="{528B52DE-3BD0-410C-84CF-A883DC82679B}" dt="2023-10-06T12:03:57.647" v="153" actId="47"/>
        <pc:sldMkLst>
          <pc:docMk/>
          <pc:sldMk cId="0" sldId="291"/>
        </pc:sldMkLst>
      </pc:sldChg>
      <pc:sldChg chg="del">
        <pc:chgData name="Muhammad Wahfiuddin Pradiwa" userId="65be22ad-c7f4-4124-ace5-fcf9d1497b27" providerId="ADAL" clId="{528B52DE-3BD0-410C-84CF-A883DC82679B}" dt="2023-10-06T12:03:57.443" v="152" actId="47"/>
        <pc:sldMkLst>
          <pc:docMk/>
          <pc:sldMk cId="0" sldId="292"/>
        </pc:sldMkLst>
      </pc:sldChg>
      <pc:sldChg chg="del">
        <pc:chgData name="Muhammad Wahfiuddin Pradiwa" userId="65be22ad-c7f4-4124-ace5-fcf9d1497b27" providerId="ADAL" clId="{528B52DE-3BD0-410C-84CF-A883DC82679B}" dt="2023-10-06T12:03:57.177" v="151" actId="47"/>
        <pc:sldMkLst>
          <pc:docMk/>
          <pc:sldMk cId="0" sldId="293"/>
        </pc:sldMkLst>
      </pc:sldChg>
      <pc:sldChg chg="del">
        <pc:chgData name="Muhammad Wahfiuddin Pradiwa" userId="65be22ad-c7f4-4124-ace5-fcf9d1497b27" providerId="ADAL" clId="{528B52DE-3BD0-410C-84CF-A883DC82679B}" dt="2023-10-06T12:03:57.036" v="150" actId="47"/>
        <pc:sldMkLst>
          <pc:docMk/>
          <pc:sldMk cId="0" sldId="294"/>
        </pc:sldMkLst>
      </pc:sldChg>
      <pc:sldChg chg="del">
        <pc:chgData name="Muhammad Wahfiuddin Pradiwa" userId="65be22ad-c7f4-4124-ace5-fcf9d1497b27" providerId="ADAL" clId="{528B52DE-3BD0-410C-84CF-A883DC82679B}" dt="2023-10-06T12:03:56.645" v="149" actId="47"/>
        <pc:sldMkLst>
          <pc:docMk/>
          <pc:sldMk cId="0" sldId="295"/>
        </pc:sldMkLst>
      </pc:sldChg>
      <pc:sldChg chg="del">
        <pc:chgData name="Muhammad Wahfiuddin Pradiwa" userId="65be22ad-c7f4-4124-ace5-fcf9d1497b27" providerId="ADAL" clId="{528B52DE-3BD0-410C-84CF-A883DC82679B}" dt="2023-10-06T12:03:56.192" v="148" actId="47"/>
        <pc:sldMkLst>
          <pc:docMk/>
          <pc:sldMk cId="0" sldId="296"/>
        </pc:sldMkLst>
      </pc:sldChg>
      <pc:sldChg chg="addSp delSp modSp add mod">
        <pc:chgData name="Muhammad Wahfiuddin Pradiwa" userId="65be22ad-c7f4-4124-ace5-fcf9d1497b27" providerId="ADAL" clId="{528B52DE-3BD0-410C-84CF-A883DC82679B}" dt="2023-10-10T09:55:35.074" v="207" actId="1076"/>
        <pc:sldMkLst>
          <pc:docMk/>
          <pc:sldMk cId="3376130541" sldId="297"/>
        </pc:sldMkLst>
        <pc:spChg chg="mod">
          <ac:chgData name="Muhammad Wahfiuddin Pradiwa" userId="65be22ad-c7f4-4124-ace5-fcf9d1497b27" providerId="ADAL" clId="{528B52DE-3BD0-410C-84CF-A883DC82679B}" dt="2023-10-10T09:55:17.829" v="199" actId="1076"/>
          <ac:spMkLst>
            <pc:docMk/>
            <pc:sldMk cId="3376130541" sldId="297"/>
            <ac:spMk id="465" creationId="{00000000-0000-0000-0000-000000000000}"/>
          </ac:spMkLst>
        </pc:spChg>
        <pc:spChg chg="mod">
          <ac:chgData name="Muhammad Wahfiuddin Pradiwa" userId="65be22ad-c7f4-4124-ace5-fcf9d1497b27" providerId="ADAL" clId="{528B52DE-3BD0-410C-84CF-A883DC82679B}" dt="2023-10-10T09:55:14.847" v="198" actId="14100"/>
          <ac:spMkLst>
            <pc:docMk/>
            <pc:sldMk cId="3376130541" sldId="297"/>
            <ac:spMk id="466" creationId="{00000000-0000-0000-0000-000000000000}"/>
          </ac:spMkLst>
        </pc:spChg>
        <pc:picChg chg="del">
          <ac:chgData name="Muhammad Wahfiuddin Pradiwa" userId="65be22ad-c7f4-4124-ace5-fcf9d1497b27" providerId="ADAL" clId="{528B52DE-3BD0-410C-84CF-A883DC82679B}" dt="2023-09-25T05:47:05.354" v="111" actId="478"/>
          <ac:picMkLst>
            <pc:docMk/>
            <pc:sldMk cId="3376130541" sldId="297"/>
            <ac:picMk id="3" creationId="{DA3F408F-63A2-15DB-4AB7-36CF236C43DA}"/>
          </ac:picMkLst>
        </pc:picChg>
        <pc:picChg chg="add mod">
          <ac:chgData name="Muhammad Wahfiuddin Pradiwa" userId="65be22ad-c7f4-4124-ace5-fcf9d1497b27" providerId="ADAL" clId="{528B52DE-3BD0-410C-84CF-A883DC82679B}" dt="2023-10-10T09:55:29.467" v="204" actId="1076"/>
          <ac:picMkLst>
            <pc:docMk/>
            <pc:sldMk cId="3376130541" sldId="297"/>
            <ac:picMk id="4" creationId="{34EBB2B0-AD75-4DCF-1D97-7B3143D68CB0}"/>
          </ac:picMkLst>
        </pc:picChg>
        <pc:picChg chg="del">
          <ac:chgData name="Muhammad Wahfiuddin Pradiwa" userId="65be22ad-c7f4-4124-ace5-fcf9d1497b27" providerId="ADAL" clId="{528B52DE-3BD0-410C-84CF-A883DC82679B}" dt="2023-09-25T05:47:04.846" v="110" actId="478"/>
          <ac:picMkLst>
            <pc:docMk/>
            <pc:sldMk cId="3376130541" sldId="297"/>
            <ac:picMk id="5" creationId="{EF404A07-16DB-773F-61BD-76FA93D50397}"/>
          </ac:picMkLst>
        </pc:picChg>
        <pc:picChg chg="add mod">
          <ac:chgData name="Muhammad Wahfiuddin Pradiwa" userId="65be22ad-c7f4-4124-ace5-fcf9d1497b27" providerId="ADAL" clId="{528B52DE-3BD0-410C-84CF-A883DC82679B}" dt="2023-10-10T09:55:35.074" v="207" actId="1076"/>
          <ac:picMkLst>
            <pc:docMk/>
            <pc:sldMk cId="3376130541" sldId="297"/>
            <ac:picMk id="7" creationId="{AE5905C2-7463-D20F-C6A7-B0AF95A98330}"/>
          </ac:picMkLst>
        </pc:picChg>
      </pc:sldChg>
      <pc:sldChg chg="addSp delSp modSp add mod">
        <pc:chgData name="Muhammad Wahfiuddin Pradiwa" userId="65be22ad-c7f4-4124-ace5-fcf9d1497b27" providerId="ADAL" clId="{528B52DE-3BD0-410C-84CF-A883DC82679B}" dt="2023-10-10T09:56:59.020" v="222" actId="1076"/>
        <pc:sldMkLst>
          <pc:docMk/>
          <pc:sldMk cId="379787620" sldId="298"/>
        </pc:sldMkLst>
        <pc:spChg chg="mod">
          <ac:chgData name="Muhammad Wahfiuddin Pradiwa" userId="65be22ad-c7f4-4124-ace5-fcf9d1497b27" providerId="ADAL" clId="{528B52DE-3BD0-410C-84CF-A883DC82679B}" dt="2023-10-10T09:56:11.480" v="219" actId="14100"/>
          <ac:spMkLst>
            <pc:docMk/>
            <pc:sldMk cId="379787620" sldId="298"/>
            <ac:spMk id="465" creationId="{00000000-0000-0000-0000-000000000000}"/>
          </ac:spMkLst>
        </pc:spChg>
        <pc:spChg chg="mod">
          <ac:chgData name="Muhammad Wahfiuddin Pradiwa" userId="65be22ad-c7f4-4124-ace5-fcf9d1497b27" providerId="ADAL" clId="{528B52DE-3BD0-410C-84CF-A883DC82679B}" dt="2023-10-10T09:55:45.919" v="209" actId="1076"/>
          <ac:spMkLst>
            <pc:docMk/>
            <pc:sldMk cId="379787620" sldId="298"/>
            <ac:spMk id="466" creationId="{00000000-0000-0000-0000-000000000000}"/>
          </ac:spMkLst>
        </pc:spChg>
        <pc:picChg chg="add mod">
          <ac:chgData name="Muhammad Wahfiuddin Pradiwa" userId="65be22ad-c7f4-4124-ace5-fcf9d1497b27" providerId="ADAL" clId="{528B52DE-3BD0-410C-84CF-A883DC82679B}" dt="2023-10-10T09:56:18.245" v="220" actId="1076"/>
          <ac:picMkLst>
            <pc:docMk/>
            <pc:sldMk cId="379787620" sldId="298"/>
            <ac:picMk id="3" creationId="{D9ACEC07-0BC9-2715-1891-C3469251D7CA}"/>
          </ac:picMkLst>
        </pc:picChg>
        <pc:picChg chg="del mod">
          <ac:chgData name="Muhammad Wahfiuddin Pradiwa" userId="65be22ad-c7f4-4124-ace5-fcf9d1497b27" providerId="ADAL" clId="{528B52DE-3BD0-410C-84CF-A883DC82679B}" dt="2023-09-25T05:47:50.966" v="121" actId="478"/>
          <ac:picMkLst>
            <pc:docMk/>
            <pc:sldMk cId="379787620" sldId="298"/>
            <ac:picMk id="4" creationId="{34EBB2B0-AD75-4DCF-1D97-7B3143D68CB0}"/>
          </ac:picMkLst>
        </pc:picChg>
        <pc:picChg chg="add mod">
          <ac:chgData name="Muhammad Wahfiuddin Pradiwa" userId="65be22ad-c7f4-4124-ace5-fcf9d1497b27" providerId="ADAL" clId="{528B52DE-3BD0-410C-84CF-A883DC82679B}" dt="2023-10-10T09:56:59.020" v="222" actId="1076"/>
          <ac:picMkLst>
            <pc:docMk/>
            <pc:sldMk cId="379787620" sldId="298"/>
            <ac:picMk id="6" creationId="{26ACDECB-49A5-1F34-0690-EC3C1ABABC04}"/>
          </ac:picMkLst>
        </pc:picChg>
        <pc:picChg chg="del">
          <ac:chgData name="Muhammad Wahfiuddin Pradiwa" userId="65be22ad-c7f4-4124-ace5-fcf9d1497b27" providerId="ADAL" clId="{528B52DE-3BD0-410C-84CF-A883DC82679B}" dt="2023-09-25T05:47:50.297" v="119" actId="478"/>
          <ac:picMkLst>
            <pc:docMk/>
            <pc:sldMk cId="379787620" sldId="298"/>
            <ac:picMk id="7" creationId="{AE5905C2-7463-D20F-C6A7-B0AF95A98330}"/>
          </ac:picMkLst>
        </pc:picChg>
      </pc:sldChg>
      <pc:sldChg chg="addSp delSp modSp add mod">
        <pc:chgData name="Muhammad Wahfiuddin Pradiwa" userId="65be22ad-c7f4-4124-ace5-fcf9d1497b27" providerId="ADAL" clId="{528B52DE-3BD0-410C-84CF-A883DC82679B}" dt="2023-10-10T09:57:16.648" v="229" actId="1076"/>
        <pc:sldMkLst>
          <pc:docMk/>
          <pc:sldMk cId="601620031" sldId="299"/>
        </pc:sldMkLst>
        <pc:spChg chg="mod">
          <ac:chgData name="Muhammad Wahfiuddin Pradiwa" userId="65be22ad-c7f4-4124-ace5-fcf9d1497b27" providerId="ADAL" clId="{528B52DE-3BD0-410C-84CF-A883DC82679B}" dt="2023-10-10T09:57:10.041" v="225" actId="1076"/>
          <ac:spMkLst>
            <pc:docMk/>
            <pc:sldMk cId="601620031" sldId="299"/>
            <ac:spMk id="465" creationId="{00000000-0000-0000-0000-000000000000}"/>
          </ac:spMkLst>
        </pc:spChg>
        <pc:spChg chg="mod">
          <ac:chgData name="Muhammad Wahfiuddin Pradiwa" userId="65be22ad-c7f4-4124-ace5-fcf9d1497b27" providerId="ADAL" clId="{528B52DE-3BD0-410C-84CF-A883DC82679B}" dt="2023-10-10T09:57:04.622" v="224" actId="14100"/>
          <ac:spMkLst>
            <pc:docMk/>
            <pc:sldMk cId="601620031" sldId="299"/>
            <ac:spMk id="466" creationId="{00000000-0000-0000-0000-000000000000}"/>
          </ac:spMkLst>
        </pc:spChg>
        <pc:picChg chg="del">
          <ac:chgData name="Muhammad Wahfiuddin Pradiwa" userId="65be22ad-c7f4-4124-ace5-fcf9d1497b27" providerId="ADAL" clId="{528B52DE-3BD0-410C-84CF-A883DC82679B}" dt="2023-09-25T06:01:27.151" v="132" actId="478"/>
          <ac:picMkLst>
            <pc:docMk/>
            <pc:sldMk cId="601620031" sldId="299"/>
            <ac:picMk id="3" creationId="{D9ACEC07-0BC9-2715-1891-C3469251D7CA}"/>
          </ac:picMkLst>
        </pc:picChg>
        <pc:picChg chg="add mod">
          <ac:chgData name="Muhammad Wahfiuddin Pradiwa" userId="65be22ad-c7f4-4124-ace5-fcf9d1497b27" providerId="ADAL" clId="{528B52DE-3BD0-410C-84CF-A883DC82679B}" dt="2023-10-10T09:57:11.603" v="226" actId="1076"/>
          <ac:picMkLst>
            <pc:docMk/>
            <pc:sldMk cId="601620031" sldId="299"/>
            <ac:picMk id="4" creationId="{C4104F2A-FB38-F6C4-A6BD-D860A80C9CC7}"/>
          </ac:picMkLst>
        </pc:picChg>
        <pc:picChg chg="del">
          <ac:chgData name="Muhammad Wahfiuddin Pradiwa" userId="65be22ad-c7f4-4124-ace5-fcf9d1497b27" providerId="ADAL" clId="{528B52DE-3BD0-410C-84CF-A883DC82679B}" dt="2023-09-25T06:01:26.772" v="131" actId="478"/>
          <ac:picMkLst>
            <pc:docMk/>
            <pc:sldMk cId="601620031" sldId="299"/>
            <ac:picMk id="6" creationId="{26ACDECB-49A5-1F34-0690-EC3C1ABABC04}"/>
          </ac:picMkLst>
        </pc:picChg>
        <pc:picChg chg="add mod">
          <ac:chgData name="Muhammad Wahfiuddin Pradiwa" userId="65be22ad-c7f4-4124-ace5-fcf9d1497b27" providerId="ADAL" clId="{528B52DE-3BD0-410C-84CF-A883DC82679B}" dt="2023-10-10T09:57:16.648" v="229" actId="1076"/>
          <ac:picMkLst>
            <pc:docMk/>
            <pc:sldMk cId="601620031" sldId="299"/>
            <ac:picMk id="7" creationId="{0B10406F-4E23-1E39-FFD1-64C83368D0B8}"/>
          </ac:picMkLst>
        </pc:picChg>
      </pc:sldChg>
      <pc:sldChg chg="addSp delSp modSp add mod">
        <pc:chgData name="Muhammad Wahfiuddin Pradiwa" userId="65be22ad-c7f4-4124-ace5-fcf9d1497b27" providerId="ADAL" clId="{528B52DE-3BD0-410C-84CF-A883DC82679B}" dt="2023-10-10T09:57:34.518" v="236" actId="1076"/>
        <pc:sldMkLst>
          <pc:docMk/>
          <pc:sldMk cId="2460624881" sldId="300"/>
        </pc:sldMkLst>
        <pc:spChg chg="mod">
          <ac:chgData name="Muhammad Wahfiuddin Pradiwa" userId="65be22ad-c7f4-4124-ace5-fcf9d1497b27" providerId="ADAL" clId="{528B52DE-3BD0-410C-84CF-A883DC82679B}" dt="2023-10-10T09:57:25.613" v="232" actId="1076"/>
          <ac:spMkLst>
            <pc:docMk/>
            <pc:sldMk cId="2460624881" sldId="300"/>
            <ac:spMk id="465" creationId="{00000000-0000-0000-0000-000000000000}"/>
          </ac:spMkLst>
        </pc:spChg>
        <pc:spChg chg="mod">
          <ac:chgData name="Muhammad Wahfiuddin Pradiwa" userId="65be22ad-c7f4-4124-ace5-fcf9d1497b27" providerId="ADAL" clId="{528B52DE-3BD0-410C-84CF-A883DC82679B}" dt="2023-10-10T09:57:21.896" v="231" actId="1076"/>
          <ac:spMkLst>
            <pc:docMk/>
            <pc:sldMk cId="2460624881" sldId="300"/>
            <ac:spMk id="466" creationId="{00000000-0000-0000-0000-000000000000}"/>
          </ac:spMkLst>
        </pc:spChg>
        <pc:picChg chg="add mod">
          <ac:chgData name="Muhammad Wahfiuddin Pradiwa" userId="65be22ad-c7f4-4124-ace5-fcf9d1497b27" providerId="ADAL" clId="{528B52DE-3BD0-410C-84CF-A883DC82679B}" dt="2023-10-10T09:57:31.127" v="233" actId="1076"/>
          <ac:picMkLst>
            <pc:docMk/>
            <pc:sldMk cId="2460624881" sldId="300"/>
            <ac:picMk id="3" creationId="{4AEA9BAB-2CFC-1770-A987-E3409EF179F6}"/>
          </ac:picMkLst>
        </pc:picChg>
        <pc:picChg chg="del">
          <ac:chgData name="Muhammad Wahfiuddin Pradiwa" userId="65be22ad-c7f4-4124-ace5-fcf9d1497b27" providerId="ADAL" clId="{528B52DE-3BD0-410C-84CF-A883DC82679B}" dt="2023-09-25T06:24:54.032" v="141" actId="478"/>
          <ac:picMkLst>
            <pc:docMk/>
            <pc:sldMk cId="2460624881" sldId="300"/>
            <ac:picMk id="4" creationId="{C4104F2A-FB38-F6C4-A6BD-D860A80C9CC7}"/>
          </ac:picMkLst>
        </pc:picChg>
        <pc:picChg chg="add mod">
          <ac:chgData name="Muhammad Wahfiuddin Pradiwa" userId="65be22ad-c7f4-4124-ace5-fcf9d1497b27" providerId="ADAL" clId="{528B52DE-3BD0-410C-84CF-A883DC82679B}" dt="2023-10-10T09:57:34.518" v="236" actId="1076"/>
          <ac:picMkLst>
            <pc:docMk/>
            <pc:sldMk cId="2460624881" sldId="300"/>
            <ac:picMk id="6" creationId="{36E02551-3F99-C1BB-8929-B04C7422D3AB}"/>
          </ac:picMkLst>
        </pc:picChg>
        <pc:picChg chg="del">
          <ac:chgData name="Muhammad Wahfiuddin Pradiwa" userId="65be22ad-c7f4-4124-ace5-fcf9d1497b27" providerId="ADAL" clId="{528B52DE-3BD0-410C-84CF-A883DC82679B}" dt="2023-09-25T06:24:54.491" v="142" actId="478"/>
          <ac:picMkLst>
            <pc:docMk/>
            <pc:sldMk cId="2460624881" sldId="300"/>
            <ac:picMk id="7" creationId="{0B10406F-4E23-1E39-FFD1-64C83368D0B8}"/>
          </ac:picMkLst>
        </pc:picChg>
      </pc:sldChg>
      <pc:sldMasterChg chg="delSldLayout">
        <pc:chgData name="Muhammad Wahfiuddin Pradiwa" userId="65be22ad-c7f4-4124-ace5-fcf9d1497b27" providerId="ADAL" clId="{528B52DE-3BD0-410C-84CF-A883DC82679B}" dt="2023-10-06T12:04:05.229" v="186" actId="47"/>
        <pc:sldMasterMkLst>
          <pc:docMk/>
          <pc:sldMasterMk cId="0" sldId="2147483670"/>
        </pc:sldMasterMkLst>
        <pc:sldLayoutChg chg="del">
          <pc:chgData name="Muhammad Wahfiuddin Pradiwa" userId="65be22ad-c7f4-4124-ace5-fcf9d1497b27" providerId="ADAL" clId="{528B52DE-3BD0-410C-84CF-A883DC82679B}" dt="2023-10-06T12:04:03.120" v="181" actId="47"/>
          <pc:sldLayoutMkLst>
            <pc:docMk/>
            <pc:sldMasterMk cId="0" sldId="2147483670"/>
            <pc:sldLayoutMk cId="0" sldId="2147483649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4.542" v="185" actId="47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3.651" v="184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3.229" v="182" actId="47"/>
          <pc:sldLayoutMkLst>
            <pc:docMk/>
            <pc:sldMasterMk cId="0" sldId="2147483670"/>
            <pc:sldLayoutMk cId="0" sldId="2147483652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0.744" v="167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2.213" v="176" actId="47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2.448" v="177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1.729" v="173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1.213" v="170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5.229" v="186" actId="47"/>
          <pc:sldLayoutMkLst>
            <pc:docMk/>
            <pc:sldMasterMk cId="0" sldId="2147483670"/>
            <pc:sldLayoutMk cId="0" sldId="2147483659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1.838" v="174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0.790" v="168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1.291" v="171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3.588" v="183" actId="47"/>
          <pc:sldLayoutMkLst>
            <pc:docMk/>
            <pc:sldMasterMk cId="0" sldId="2147483670"/>
            <pc:sldLayoutMk cId="0" sldId="2147483663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1.525" v="172" actId="47"/>
          <pc:sldLayoutMkLst>
            <pc:docMk/>
            <pc:sldMasterMk cId="0" sldId="2147483670"/>
            <pc:sldLayoutMk cId="0" sldId="2147483664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0.229" v="166" actId="47"/>
          <pc:sldLayoutMkLst>
            <pc:docMk/>
            <pc:sldMasterMk cId="0" sldId="2147483670"/>
            <pc:sldLayoutMk cId="0" sldId="2147483665"/>
          </pc:sldLayoutMkLst>
        </pc:sldLayoutChg>
      </pc:sldMasterChg>
      <pc:sldMasterChg chg="del delSldLayout">
        <pc:chgData name="Muhammad Wahfiuddin Pradiwa" userId="65be22ad-c7f4-4124-ace5-fcf9d1497b27" providerId="ADAL" clId="{528B52DE-3BD0-410C-84CF-A883DC82679B}" dt="2023-10-06T12:03:59.617" v="163" actId="47"/>
        <pc:sldMasterMkLst>
          <pc:docMk/>
          <pc:sldMasterMk cId="0" sldId="2147483671"/>
        </pc:sldMasterMkLst>
        <pc:sldLayoutChg chg="del">
          <pc:chgData name="Muhammad Wahfiuddin Pradiwa" userId="65be22ad-c7f4-4124-ace5-fcf9d1497b27" providerId="ADAL" clId="{528B52DE-3BD0-410C-84CF-A883DC82679B}" dt="2023-10-06T12:03:59.617" v="163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11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7;p1">
            <a:extLst>
              <a:ext uri="{FF2B5EF4-FFF2-40B4-BE49-F238E27FC236}">
                <a16:creationId xmlns:a16="http://schemas.microsoft.com/office/drawing/2014/main" id="{9E8A2BDF-3DF8-2098-B056-0CE78C47DB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533"/>
          <a:stretch/>
        </p:blipFill>
        <p:spPr>
          <a:xfrm>
            <a:off x="-9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8;p1">
            <a:extLst>
              <a:ext uri="{FF2B5EF4-FFF2-40B4-BE49-F238E27FC236}">
                <a16:creationId xmlns:a16="http://schemas.microsoft.com/office/drawing/2014/main" id="{D7548D4E-71C2-B847-1494-E1BBBBB28BA9}"/>
              </a:ext>
            </a:extLst>
          </p:cNvPr>
          <p:cNvSpPr/>
          <p:nvPr/>
        </p:nvSpPr>
        <p:spPr>
          <a:xfrm>
            <a:off x="-9" y="-6901"/>
            <a:ext cx="9144000" cy="5157300"/>
          </a:xfrm>
          <a:prstGeom prst="rect">
            <a:avLst/>
          </a:prstGeom>
          <a:solidFill>
            <a:srgbClr val="18919B">
              <a:alpha val="7607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540195" y="3825925"/>
            <a:ext cx="444495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MUHAMMAD WAHFIUDDIN PRADIWA</a:t>
            </a:r>
            <a:endParaRPr sz="200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636829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DATA </a:t>
            </a:r>
            <a:r>
              <a:rPr lang="en" sz="6000" b="1">
                <a:solidFill>
                  <a:schemeClr val="bg1"/>
                </a:solidFill>
              </a:rPr>
              <a:t>ANALYTICS</a:t>
            </a:r>
            <a:br>
              <a:rPr lang="en" sz="6000" b="1">
                <a:solidFill>
                  <a:schemeClr val="accent2"/>
                </a:solidFill>
              </a:rPr>
            </a:br>
            <a:r>
              <a:rPr lang="en" sz="6000" b="1">
                <a:solidFill>
                  <a:schemeClr val="bg1"/>
                </a:solidFill>
              </a:rPr>
              <a:t>VISUALIZATION</a:t>
            </a:r>
            <a:endParaRPr sz="6000" b="1"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789D2-0072-9EAC-E8D2-1A29A2550DDB}"/>
              </a:ext>
            </a:extLst>
          </p:cNvPr>
          <p:cNvSpPr txBox="1"/>
          <p:nvPr/>
        </p:nvSpPr>
        <p:spPr>
          <a:xfrm>
            <a:off x="933211" y="663883"/>
            <a:ext cx="7277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>
                <a:solidFill>
                  <a:schemeClr val="bg1"/>
                </a:solidFill>
              </a:rPr>
              <a:t>FINAL PROJECT PORTFOLIO</a:t>
            </a:r>
            <a:endParaRPr lang="id-ID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07917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62B52-64A0-E594-E85A-093F495B6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3" y="411534"/>
            <a:ext cx="8403771" cy="4645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1118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B519A8-0C7D-10DA-8F65-1141FDB7C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3" y="464427"/>
            <a:ext cx="8218714" cy="45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3054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14</Words>
  <Application>Microsoft Office PowerPoint</Application>
  <PresentationFormat>On-screen Show (16:9)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Livvic Light</vt:lpstr>
      <vt:lpstr>Nunito Light</vt:lpstr>
      <vt:lpstr>Maven Pro</vt:lpstr>
      <vt:lpstr>Share Tech</vt:lpstr>
      <vt:lpstr>Arial</vt:lpstr>
      <vt:lpstr>Data Science Consulting by Slidesgo</vt:lpstr>
      <vt:lpstr>DATA ANALYTICS VISUALIZATION</vt:lpstr>
      <vt:lpstr>QUESTION 1</vt:lpstr>
      <vt:lpstr>QUESTION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SQL</dc:title>
  <cp:lastModifiedBy>Muhammad Wahfiuddin Pradiwa</cp:lastModifiedBy>
  <cp:revision>1</cp:revision>
  <dcterms:modified xsi:type="dcterms:W3CDTF">2023-10-11T23:54:48Z</dcterms:modified>
</cp:coreProperties>
</file>