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1" r:id="rId5"/>
    <p:sldId id="262" r:id="rId6"/>
    <p:sldId id="260" r:id="rId7"/>
  </p:sldIdLst>
  <p:sldSz cx="9144000" cy="5143500" type="screen16x9"/>
  <p:notesSz cx="6858000" cy="9144000"/>
  <p:embeddedFontLst>
    <p:embeddedFont>
      <p:font typeface="Caveat" panose="020B060402020202020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ohDaVbpJ4ZjdhxmF+0TJ1DYD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Wahfiuddin Pradiwa" userId="65be22ad-c7f4-4124-ace5-fcf9d1497b27" providerId="ADAL" clId="{FBA8A488-2E09-4378-9359-D0ACA343AC47}"/>
    <pc:docChg chg="undo custSel addSld delSld modSld">
      <pc:chgData name="Muhammad Wahfiuddin Pradiwa" userId="65be22ad-c7f4-4124-ace5-fcf9d1497b27" providerId="ADAL" clId="{FBA8A488-2E09-4378-9359-D0ACA343AC47}" dt="2023-09-07T10:15:30.932" v="1541" actId="47"/>
      <pc:docMkLst>
        <pc:docMk/>
      </pc:docMkLst>
      <pc:sldChg chg="del">
        <pc:chgData name="Muhammad Wahfiuddin Pradiwa" userId="65be22ad-c7f4-4124-ace5-fcf9d1497b27" providerId="ADAL" clId="{FBA8A488-2E09-4378-9359-D0ACA343AC47}" dt="2023-09-07T10:15:30.932" v="1541" actId="47"/>
        <pc:sldMkLst>
          <pc:docMk/>
          <pc:sldMk cId="0" sldId="256"/>
        </pc:sldMkLst>
      </pc:sldChg>
      <pc:sldChg chg="delSp modSp mod">
        <pc:chgData name="Muhammad Wahfiuddin Pradiwa" userId="65be22ad-c7f4-4124-ace5-fcf9d1497b27" providerId="ADAL" clId="{FBA8A488-2E09-4378-9359-D0ACA343AC47}" dt="2023-09-07T10:15:25.814" v="1540" actId="20577"/>
        <pc:sldMkLst>
          <pc:docMk/>
          <pc:sldMk cId="0" sldId="257"/>
        </pc:sldMkLst>
        <pc:spChg chg="mod">
          <ac:chgData name="Muhammad Wahfiuddin Pradiwa" userId="65be22ad-c7f4-4124-ace5-fcf9d1497b27" providerId="ADAL" clId="{FBA8A488-2E09-4378-9359-D0ACA343AC47}" dt="2023-09-07T10:15:11.668" v="1509" actId="14100"/>
          <ac:spMkLst>
            <pc:docMk/>
            <pc:sldMk cId="0" sldId="257"/>
            <ac:spMk id="65" creationId="{00000000-0000-0000-0000-000000000000}"/>
          </ac:spMkLst>
        </pc:spChg>
        <pc:spChg chg="del">
          <ac:chgData name="Muhammad Wahfiuddin Pradiwa" userId="65be22ad-c7f4-4124-ace5-fcf9d1497b27" providerId="ADAL" clId="{FBA8A488-2E09-4378-9359-D0ACA343AC47}" dt="2023-09-07T10:15:13.304" v="1510" actId="478"/>
          <ac:spMkLst>
            <pc:docMk/>
            <pc:sldMk cId="0" sldId="257"/>
            <ac:spMk id="68" creationId="{00000000-0000-0000-0000-000000000000}"/>
          </ac:spMkLst>
        </pc:spChg>
        <pc:spChg chg="del">
          <ac:chgData name="Muhammad Wahfiuddin Pradiwa" userId="65be22ad-c7f4-4124-ace5-fcf9d1497b27" providerId="ADAL" clId="{FBA8A488-2E09-4378-9359-D0ACA343AC47}" dt="2023-09-07T10:15:14.354" v="1511" actId="478"/>
          <ac:spMkLst>
            <pc:docMk/>
            <pc:sldMk cId="0" sldId="257"/>
            <ac:spMk id="69" creationId="{00000000-0000-0000-0000-000000000000}"/>
          </ac:spMkLst>
        </pc:spChg>
        <pc:spChg chg="mod">
          <ac:chgData name="Muhammad Wahfiuddin Pradiwa" userId="65be22ad-c7f4-4124-ace5-fcf9d1497b27" providerId="ADAL" clId="{FBA8A488-2E09-4378-9359-D0ACA343AC47}" dt="2023-09-07T10:15:25.814" v="1540" actId="20577"/>
          <ac:spMkLst>
            <pc:docMk/>
            <pc:sldMk cId="0" sldId="257"/>
            <ac:spMk id="71" creationId="{00000000-0000-0000-0000-000000000000}"/>
          </ac:spMkLst>
        </pc:spChg>
      </pc:sldChg>
      <pc:sldChg chg="addSp modSp mod">
        <pc:chgData name="Muhammad Wahfiuddin Pradiwa" userId="65be22ad-c7f4-4124-ace5-fcf9d1497b27" providerId="ADAL" clId="{FBA8A488-2E09-4378-9359-D0ACA343AC47}" dt="2023-09-07T10:12:34.638" v="1476" actId="207"/>
        <pc:sldMkLst>
          <pc:docMk/>
          <pc:sldMk cId="0" sldId="258"/>
        </pc:sldMkLst>
        <pc:spChg chg="mod">
          <ac:chgData name="Muhammad Wahfiuddin Pradiwa" userId="65be22ad-c7f4-4124-ace5-fcf9d1497b27" providerId="ADAL" clId="{FBA8A488-2E09-4378-9359-D0ACA343AC47}" dt="2023-09-07T10:12:34.638" v="1476" actId="207"/>
          <ac:spMkLst>
            <pc:docMk/>
            <pc:sldMk cId="0" sldId="258"/>
            <ac:spMk id="93" creationId="{00000000-0000-0000-0000-000000000000}"/>
          </ac:spMkLst>
        </pc:spChg>
        <pc:picChg chg="add mod">
          <ac:chgData name="Muhammad Wahfiuddin Pradiwa" userId="65be22ad-c7f4-4124-ace5-fcf9d1497b27" providerId="ADAL" clId="{FBA8A488-2E09-4378-9359-D0ACA343AC47}" dt="2023-09-07T10:11:47.151" v="1333" actId="1076"/>
          <ac:picMkLst>
            <pc:docMk/>
            <pc:sldMk cId="0" sldId="258"/>
            <ac:picMk id="3" creationId="{53452AA8-B05E-DD34-086B-F33738CC8B6B}"/>
          </ac:picMkLst>
        </pc:picChg>
      </pc:sldChg>
      <pc:sldChg chg="addSp delSp modSp mod modNotes">
        <pc:chgData name="Muhammad Wahfiuddin Pradiwa" userId="65be22ad-c7f4-4124-ace5-fcf9d1497b27" providerId="ADAL" clId="{FBA8A488-2E09-4378-9359-D0ACA343AC47}" dt="2023-09-07T09:50:56.614" v="378"/>
        <pc:sldMkLst>
          <pc:docMk/>
          <pc:sldMk cId="0" sldId="259"/>
        </pc:sldMkLst>
        <pc:spChg chg="add del mod">
          <ac:chgData name="Muhammad Wahfiuddin Pradiwa" userId="65be22ad-c7f4-4124-ace5-fcf9d1497b27" providerId="ADAL" clId="{FBA8A488-2E09-4378-9359-D0ACA343AC47}" dt="2023-09-07T09:50:56.614" v="378"/>
          <ac:spMkLst>
            <pc:docMk/>
            <pc:sldMk cId="0" sldId="259"/>
            <ac:spMk id="2" creationId="{03E9BC09-DFE6-EE0C-B8E4-14AAFCE0D4F1}"/>
          </ac:spMkLst>
        </pc:spChg>
      </pc:sldChg>
      <pc:sldChg chg="addSp delSp modSp add mod">
        <pc:chgData name="Muhammad Wahfiuddin Pradiwa" userId="65be22ad-c7f4-4124-ace5-fcf9d1497b27" providerId="ADAL" clId="{FBA8A488-2E09-4378-9359-D0ACA343AC47}" dt="2023-09-07T10:07:09.688" v="1143" actId="1076"/>
        <pc:sldMkLst>
          <pc:docMk/>
          <pc:sldMk cId="2185346966" sldId="261"/>
        </pc:sldMkLst>
        <pc:spChg chg="add mod">
          <ac:chgData name="Muhammad Wahfiuddin Pradiwa" userId="65be22ad-c7f4-4124-ace5-fcf9d1497b27" providerId="ADAL" clId="{FBA8A488-2E09-4378-9359-D0ACA343AC47}" dt="2023-09-07T09:56:16.681" v="642" actId="14100"/>
          <ac:spMkLst>
            <pc:docMk/>
            <pc:sldMk cId="2185346966" sldId="261"/>
            <ac:spMk id="2" creationId="{E3A27E3A-55FD-F4C1-8C8B-428A506B73A5}"/>
          </ac:spMkLst>
        </pc:spChg>
        <pc:spChg chg="add mod">
          <ac:chgData name="Muhammad Wahfiuddin Pradiwa" userId="65be22ad-c7f4-4124-ace5-fcf9d1497b27" providerId="ADAL" clId="{FBA8A488-2E09-4378-9359-D0ACA343AC47}" dt="2023-09-07T09:56:19.287" v="643" actId="14100"/>
          <ac:spMkLst>
            <pc:docMk/>
            <pc:sldMk cId="2185346966" sldId="261"/>
            <ac:spMk id="3" creationId="{556F3647-90D9-3E3C-BBC1-FED41FD0C6E4}"/>
          </ac:spMkLst>
        </pc:spChg>
        <pc:spChg chg="add mod">
          <ac:chgData name="Muhammad Wahfiuddin Pradiwa" userId="65be22ad-c7f4-4124-ace5-fcf9d1497b27" providerId="ADAL" clId="{FBA8A488-2E09-4378-9359-D0ACA343AC47}" dt="2023-09-07T09:56:26.007" v="672" actId="1038"/>
          <ac:spMkLst>
            <pc:docMk/>
            <pc:sldMk cId="2185346966" sldId="261"/>
            <ac:spMk id="10" creationId="{A433D881-47F7-BC97-7F36-EEDDBC93F99F}"/>
          </ac:spMkLst>
        </pc:spChg>
        <pc:spChg chg="add mod">
          <ac:chgData name="Muhammad Wahfiuddin Pradiwa" userId="65be22ad-c7f4-4124-ace5-fcf9d1497b27" providerId="ADAL" clId="{FBA8A488-2E09-4378-9359-D0ACA343AC47}" dt="2023-09-07T09:52:32.985" v="610" actId="1076"/>
          <ac:spMkLst>
            <pc:docMk/>
            <pc:sldMk cId="2185346966" sldId="261"/>
            <ac:spMk id="11" creationId="{528698BA-3929-65D8-95D9-BC7711359289}"/>
          </ac:spMkLst>
        </pc:spChg>
        <pc:spChg chg="add mod">
          <ac:chgData name="Muhammad Wahfiuddin Pradiwa" userId="65be22ad-c7f4-4124-ace5-fcf9d1497b27" providerId="ADAL" clId="{FBA8A488-2E09-4378-9359-D0ACA343AC47}" dt="2023-09-07T10:07:09.688" v="1143" actId="1076"/>
          <ac:spMkLst>
            <pc:docMk/>
            <pc:sldMk cId="2185346966" sldId="261"/>
            <ac:spMk id="14" creationId="{81442627-68B9-3F7F-0026-7BF59993113B}"/>
          </ac:spMkLst>
        </pc:spChg>
        <pc:spChg chg="mod">
          <ac:chgData name="Muhammad Wahfiuddin Pradiwa" userId="65be22ad-c7f4-4124-ace5-fcf9d1497b27" providerId="ADAL" clId="{FBA8A488-2E09-4378-9359-D0ACA343AC47}" dt="2023-09-07T09:50:59.058" v="380" actId="1076"/>
          <ac:spMkLst>
            <pc:docMk/>
            <pc:sldMk cId="2185346966" sldId="261"/>
            <ac:spMk id="92" creationId="{00000000-0000-0000-0000-000000000000}"/>
          </ac:spMkLst>
        </pc:spChg>
        <pc:spChg chg="del mod">
          <ac:chgData name="Muhammad Wahfiuddin Pradiwa" userId="65be22ad-c7f4-4124-ace5-fcf9d1497b27" providerId="ADAL" clId="{FBA8A488-2E09-4378-9359-D0ACA343AC47}" dt="2023-09-07T09:47:37.014" v="209"/>
          <ac:spMkLst>
            <pc:docMk/>
            <pc:sldMk cId="2185346966" sldId="261"/>
            <ac:spMk id="93" creationId="{00000000-0000-0000-0000-000000000000}"/>
          </ac:spMkLst>
        </pc:spChg>
        <pc:cxnChg chg="add mod">
          <ac:chgData name="Muhammad Wahfiuddin Pradiwa" userId="65be22ad-c7f4-4124-ace5-fcf9d1497b27" providerId="ADAL" clId="{FBA8A488-2E09-4378-9359-D0ACA343AC47}" dt="2023-09-07T09:56:19.287" v="643" actId="14100"/>
          <ac:cxnSpMkLst>
            <pc:docMk/>
            <pc:sldMk cId="2185346966" sldId="261"/>
            <ac:cxnSpMk id="5" creationId="{8B714007-8A11-901D-22DD-B77E749F847A}"/>
          </ac:cxnSpMkLst>
        </pc:cxnChg>
        <pc:cxnChg chg="add mod">
          <ac:chgData name="Muhammad Wahfiuddin Pradiwa" userId="65be22ad-c7f4-4124-ace5-fcf9d1497b27" providerId="ADAL" clId="{FBA8A488-2E09-4378-9359-D0ACA343AC47}" dt="2023-09-07T09:56:22.643" v="658" actId="1037"/>
          <ac:cxnSpMkLst>
            <pc:docMk/>
            <pc:sldMk cId="2185346966" sldId="261"/>
            <ac:cxnSpMk id="6" creationId="{DE8C6630-3086-BFD1-4717-9F85493DF289}"/>
          </ac:cxnSpMkLst>
        </pc:cxnChg>
      </pc:sldChg>
      <pc:sldChg chg="addSp delSp modSp add mod">
        <pc:chgData name="Muhammad Wahfiuddin Pradiwa" userId="65be22ad-c7f4-4124-ace5-fcf9d1497b27" providerId="ADAL" clId="{FBA8A488-2E09-4378-9359-D0ACA343AC47}" dt="2023-09-07T10:06:58.540" v="1142" actId="1076"/>
        <pc:sldMkLst>
          <pc:docMk/>
          <pc:sldMk cId="3531040738" sldId="262"/>
        </pc:sldMkLst>
        <pc:spChg chg="del">
          <ac:chgData name="Muhammad Wahfiuddin Pradiwa" userId="65be22ad-c7f4-4124-ace5-fcf9d1497b27" providerId="ADAL" clId="{FBA8A488-2E09-4378-9359-D0ACA343AC47}" dt="2023-09-07T09:57:34.631" v="751" actId="478"/>
          <ac:spMkLst>
            <pc:docMk/>
            <pc:sldMk cId="3531040738" sldId="262"/>
            <ac:spMk id="2" creationId="{E3A27E3A-55FD-F4C1-8C8B-428A506B73A5}"/>
          </ac:spMkLst>
        </pc:spChg>
        <pc:spChg chg="del">
          <ac:chgData name="Muhammad Wahfiuddin Pradiwa" userId="65be22ad-c7f4-4124-ace5-fcf9d1497b27" providerId="ADAL" clId="{FBA8A488-2E09-4378-9359-D0ACA343AC47}" dt="2023-09-07T09:57:35.557" v="752" actId="478"/>
          <ac:spMkLst>
            <pc:docMk/>
            <pc:sldMk cId="3531040738" sldId="262"/>
            <ac:spMk id="3" creationId="{556F3647-90D9-3E3C-BBC1-FED41FD0C6E4}"/>
          </ac:spMkLst>
        </pc:spChg>
        <pc:spChg chg="del">
          <ac:chgData name="Muhammad Wahfiuddin Pradiwa" userId="65be22ad-c7f4-4124-ace5-fcf9d1497b27" providerId="ADAL" clId="{FBA8A488-2E09-4378-9359-D0ACA343AC47}" dt="2023-09-07T09:57:36.247" v="753" actId="478"/>
          <ac:spMkLst>
            <pc:docMk/>
            <pc:sldMk cId="3531040738" sldId="262"/>
            <ac:spMk id="10" creationId="{A433D881-47F7-BC97-7F36-EEDDBC93F99F}"/>
          </ac:spMkLst>
        </pc:spChg>
        <pc:spChg chg="del">
          <ac:chgData name="Muhammad Wahfiuddin Pradiwa" userId="65be22ad-c7f4-4124-ace5-fcf9d1497b27" providerId="ADAL" clId="{FBA8A488-2E09-4378-9359-D0ACA343AC47}" dt="2023-09-07T10:03:48.240" v="891" actId="478"/>
          <ac:spMkLst>
            <pc:docMk/>
            <pc:sldMk cId="3531040738" sldId="262"/>
            <ac:spMk id="14" creationId="{81442627-68B9-3F7F-0026-7BF59993113B}"/>
          </ac:spMkLst>
        </pc:spChg>
        <pc:graphicFrameChg chg="add mod modGraphic">
          <ac:chgData name="Muhammad Wahfiuddin Pradiwa" userId="65be22ad-c7f4-4124-ace5-fcf9d1497b27" providerId="ADAL" clId="{FBA8A488-2E09-4378-9359-D0ACA343AC47}" dt="2023-09-07T10:06:58.540" v="1142" actId="1076"/>
          <ac:graphicFrameMkLst>
            <pc:docMk/>
            <pc:sldMk cId="3531040738" sldId="262"/>
            <ac:graphicFrameMk id="4" creationId="{D0405411-93AA-C0CD-99BB-D5BDBEFF27E4}"/>
          </ac:graphicFrameMkLst>
        </pc:graphicFrameChg>
        <pc:graphicFrameChg chg="add mod modGraphic">
          <ac:chgData name="Muhammad Wahfiuddin Pradiwa" userId="65be22ad-c7f4-4124-ace5-fcf9d1497b27" providerId="ADAL" clId="{FBA8A488-2E09-4378-9359-D0ACA343AC47}" dt="2023-09-07T10:06:52.523" v="1139" actId="1076"/>
          <ac:graphicFrameMkLst>
            <pc:docMk/>
            <pc:sldMk cId="3531040738" sldId="262"/>
            <ac:graphicFrameMk id="7" creationId="{9891002E-0F88-96C2-7B01-817F3B8A2830}"/>
          </ac:graphicFrameMkLst>
        </pc:graphicFrameChg>
        <pc:cxnChg chg="del mod">
          <ac:chgData name="Muhammad Wahfiuddin Pradiwa" userId="65be22ad-c7f4-4124-ace5-fcf9d1497b27" providerId="ADAL" clId="{FBA8A488-2E09-4378-9359-D0ACA343AC47}" dt="2023-09-07T09:57:37.444" v="755" actId="478"/>
          <ac:cxnSpMkLst>
            <pc:docMk/>
            <pc:sldMk cId="3531040738" sldId="262"/>
            <ac:cxnSpMk id="5" creationId="{8B714007-8A11-901D-22DD-B77E749F847A}"/>
          </ac:cxnSpMkLst>
        </pc:cxnChg>
        <pc:cxnChg chg="del">
          <ac:chgData name="Muhammad Wahfiuddin Pradiwa" userId="65be22ad-c7f4-4124-ace5-fcf9d1497b27" providerId="ADAL" clId="{FBA8A488-2E09-4378-9359-D0ACA343AC47}" dt="2023-09-07T09:57:36.908" v="754" actId="478"/>
          <ac:cxnSpMkLst>
            <pc:docMk/>
            <pc:sldMk cId="3531040738" sldId="262"/>
            <ac:cxnSpMk id="6" creationId="{DE8C6630-3086-BFD1-4717-9F85493DF289}"/>
          </ac:cxnSpMkLst>
        </pc:cxnChg>
      </pc:sldChg>
      <pc:sldMasterChg chg="delSldLayout">
        <pc:chgData name="Muhammad Wahfiuddin Pradiwa" userId="65be22ad-c7f4-4124-ace5-fcf9d1497b27" providerId="ADAL" clId="{FBA8A488-2E09-4378-9359-D0ACA343AC47}" dt="2023-09-07T10:15:30.932" v="1541" actId="47"/>
        <pc:sldMasterMkLst>
          <pc:docMk/>
          <pc:sldMasterMk cId="0" sldId="2147483648"/>
        </pc:sldMasterMkLst>
        <pc:sldLayoutChg chg="del">
          <pc:chgData name="Muhammad Wahfiuddin Pradiwa" userId="65be22ad-c7f4-4124-ace5-fcf9d1497b27" providerId="ADAL" clId="{FBA8A488-2E09-4378-9359-D0ACA343AC47}" dt="2023-09-07T10:15:30.932" v="1541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B404E-2DB2-4F4D-A3D7-A86FB342C6DA}" type="doc">
      <dgm:prSet loTypeId="urn:microsoft.com/office/officeart/2005/8/layout/hierarchy2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FB00EBF-0E61-485E-98EC-143AC6272332}">
      <dgm:prSet phldrT="[Text]"/>
      <dgm:spPr/>
      <dgm:t>
        <a:bodyPr/>
        <a:lstStyle/>
        <a:p>
          <a:r>
            <a:rPr lang="en-US"/>
            <a:t>Customers drop</a:t>
          </a:r>
          <a:endParaRPr lang="id-ID"/>
        </a:p>
      </dgm:t>
    </dgm:pt>
    <dgm:pt modelId="{F136023D-82AC-4CD9-98E6-D851DBE6C439}" type="parTrans" cxnId="{9F7AEAF6-EF30-4364-B374-2A71A15AD0B4}">
      <dgm:prSet/>
      <dgm:spPr/>
      <dgm:t>
        <a:bodyPr/>
        <a:lstStyle/>
        <a:p>
          <a:endParaRPr lang="id-ID"/>
        </a:p>
      </dgm:t>
    </dgm:pt>
    <dgm:pt modelId="{22DEAFF0-0FE0-4C77-A279-3E1BAE070161}" type="sibTrans" cxnId="{9F7AEAF6-EF30-4364-B374-2A71A15AD0B4}">
      <dgm:prSet/>
      <dgm:spPr/>
      <dgm:t>
        <a:bodyPr/>
        <a:lstStyle/>
        <a:p>
          <a:endParaRPr lang="id-ID"/>
        </a:p>
      </dgm:t>
    </dgm:pt>
    <dgm:pt modelId="{09D44E18-4A18-4388-98CC-832BB2D12B41}">
      <dgm:prSet phldrT="[Text]"/>
      <dgm:spPr/>
      <dgm:t>
        <a:bodyPr/>
        <a:lstStyle/>
        <a:p>
          <a:r>
            <a:rPr lang="en-US"/>
            <a:t>Bad services </a:t>
          </a:r>
          <a:endParaRPr lang="id-ID"/>
        </a:p>
      </dgm:t>
    </dgm:pt>
    <dgm:pt modelId="{8AC54B15-C3F2-4BD7-B99A-2A14159B1DFC}" type="parTrans" cxnId="{91C5F733-5B2D-4B19-8CDB-A16DE2238056}">
      <dgm:prSet/>
      <dgm:spPr/>
      <dgm:t>
        <a:bodyPr/>
        <a:lstStyle/>
        <a:p>
          <a:endParaRPr lang="id-ID"/>
        </a:p>
      </dgm:t>
    </dgm:pt>
    <dgm:pt modelId="{C4E288CF-8E87-4867-95F1-2535406C2D53}" type="sibTrans" cxnId="{91C5F733-5B2D-4B19-8CDB-A16DE2238056}">
      <dgm:prSet/>
      <dgm:spPr/>
      <dgm:t>
        <a:bodyPr/>
        <a:lstStyle/>
        <a:p>
          <a:endParaRPr lang="id-ID"/>
        </a:p>
      </dgm:t>
    </dgm:pt>
    <dgm:pt modelId="{DFE1B44F-5A02-40D0-A5C6-F6DFDA75663E}">
      <dgm:prSet phldrT="[Text]"/>
      <dgm:spPr/>
      <dgm:t>
        <a:bodyPr/>
        <a:lstStyle/>
        <a:p>
          <a:r>
            <a:rPr lang="en-US"/>
            <a:t>New competitor </a:t>
          </a:r>
          <a:endParaRPr lang="id-ID"/>
        </a:p>
      </dgm:t>
    </dgm:pt>
    <dgm:pt modelId="{E643D158-7DA9-4727-82C9-072444F332A6}" type="parTrans" cxnId="{E61D6388-89AF-47DF-A1B9-2B64E3F5CD3A}">
      <dgm:prSet/>
      <dgm:spPr/>
      <dgm:t>
        <a:bodyPr/>
        <a:lstStyle/>
        <a:p>
          <a:endParaRPr lang="id-ID"/>
        </a:p>
      </dgm:t>
    </dgm:pt>
    <dgm:pt modelId="{EF905CFD-1A1C-484F-B6A3-F48877F46AA7}" type="sibTrans" cxnId="{E61D6388-89AF-47DF-A1B9-2B64E3F5CD3A}">
      <dgm:prSet/>
      <dgm:spPr/>
      <dgm:t>
        <a:bodyPr/>
        <a:lstStyle/>
        <a:p>
          <a:endParaRPr lang="id-ID"/>
        </a:p>
      </dgm:t>
    </dgm:pt>
    <dgm:pt modelId="{90191332-CCD3-4C85-9973-EE93A277BE73}">
      <dgm:prSet phldrT="[Text]"/>
      <dgm:spPr/>
      <dgm:t>
        <a:bodyPr/>
        <a:lstStyle/>
        <a:p>
          <a:r>
            <a:rPr lang="en-US"/>
            <a:t>Rising in prices</a:t>
          </a:r>
          <a:endParaRPr lang="id-ID"/>
        </a:p>
      </dgm:t>
    </dgm:pt>
    <dgm:pt modelId="{4D12A47E-3142-4240-824F-EEB8C5233A75}" type="parTrans" cxnId="{227A823B-CDFB-420A-9A77-E99B7AA2BF51}">
      <dgm:prSet/>
      <dgm:spPr/>
      <dgm:t>
        <a:bodyPr/>
        <a:lstStyle/>
        <a:p>
          <a:endParaRPr lang="id-ID"/>
        </a:p>
      </dgm:t>
    </dgm:pt>
    <dgm:pt modelId="{1A9094E7-3EAE-492B-8358-9335B5EBA35E}" type="sibTrans" cxnId="{227A823B-CDFB-420A-9A77-E99B7AA2BF51}">
      <dgm:prSet/>
      <dgm:spPr/>
      <dgm:t>
        <a:bodyPr/>
        <a:lstStyle/>
        <a:p>
          <a:endParaRPr lang="id-ID"/>
        </a:p>
      </dgm:t>
    </dgm:pt>
    <dgm:pt modelId="{5C620281-3E66-4C7A-A6FF-A38D3D18EC52}" type="pres">
      <dgm:prSet presAssocID="{854B404E-2DB2-4F4D-A3D7-A86FB342C6D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AB7FE6-40D7-4CE9-939A-B2F26F6124F0}" type="pres">
      <dgm:prSet presAssocID="{DFB00EBF-0E61-485E-98EC-143AC6272332}" presName="root1" presStyleCnt="0"/>
      <dgm:spPr/>
    </dgm:pt>
    <dgm:pt modelId="{3DC1D405-7EC7-4273-9BE7-63775BE25940}" type="pres">
      <dgm:prSet presAssocID="{DFB00EBF-0E61-485E-98EC-143AC6272332}" presName="LevelOneTextNode" presStyleLbl="node0" presStyleIdx="0" presStyleCnt="1">
        <dgm:presLayoutVars>
          <dgm:chPref val="3"/>
        </dgm:presLayoutVars>
      </dgm:prSet>
      <dgm:spPr/>
    </dgm:pt>
    <dgm:pt modelId="{9CCF36B2-6012-4C11-8AB4-80A9924F4BBB}" type="pres">
      <dgm:prSet presAssocID="{DFB00EBF-0E61-485E-98EC-143AC6272332}" presName="level2hierChild" presStyleCnt="0"/>
      <dgm:spPr/>
    </dgm:pt>
    <dgm:pt modelId="{1E48C3F6-01CC-4075-BC69-814D07F5C8C4}" type="pres">
      <dgm:prSet presAssocID="{8AC54B15-C3F2-4BD7-B99A-2A14159B1DFC}" presName="conn2-1" presStyleLbl="parChTrans1D2" presStyleIdx="0" presStyleCnt="3"/>
      <dgm:spPr/>
    </dgm:pt>
    <dgm:pt modelId="{90399BB6-8636-42AC-B219-89FD4985CB80}" type="pres">
      <dgm:prSet presAssocID="{8AC54B15-C3F2-4BD7-B99A-2A14159B1DFC}" presName="connTx" presStyleLbl="parChTrans1D2" presStyleIdx="0" presStyleCnt="3"/>
      <dgm:spPr/>
    </dgm:pt>
    <dgm:pt modelId="{EEC9184C-BF4E-4619-88AE-42761F85CB19}" type="pres">
      <dgm:prSet presAssocID="{09D44E18-4A18-4388-98CC-832BB2D12B41}" presName="root2" presStyleCnt="0"/>
      <dgm:spPr/>
    </dgm:pt>
    <dgm:pt modelId="{49446A69-6656-49B1-B69C-7B21B459A40B}" type="pres">
      <dgm:prSet presAssocID="{09D44E18-4A18-4388-98CC-832BB2D12B41}" presName="LevelTwoTextNode" presStyleLbl="node2" presStyleIdx="0" presStyleCnt="3">
        <dgm:presLayoutVars>
          <dgm:chPref val="3"/>
        </dgm:presLayoutVars>
      </dgm:prSet>
      <dgm:spPr/>
    </dgm:pt>
    <dgm:pt modelId="{DE3FEEB0-5D18-496C-8347-9EF70F56A53E}" type="pres">
      <dgm:prSet presAssocID="{09D44E18-4A18-4388-98CC-832BB2D12B41}" presName="level3hierChild" presStyleCnt="0"/>
      <dgm:spPr/>
    </dgm:pt>
    <dgm:pt modelId="{3E8A36E0-EC97-4C09-BD47-A2CA4C02F89D}" type="pres">
      <dgm:prSet presAssocID="{4D12A47E-3142-4240-824F-EEB8C5233A75}" presName="conn2-1" presStyleLbl="parChTrans1D2" presStyleIdx="1" presStyleCnt="3"/>
      <dgm:spPr/>
    </dgm:pt>
    <dgm:pt modelId="{E789372A-2BEA-4719-A237-D78671F534A8}" type="pres">
      <dgm:prSet presAssocID="{4D12A47E-3142-4240-824F-EEB8C5233A75}" presName="connTx" presStyleLbl="parChTrans1D2" presStyleIdx="1" presStyleCnt="3"/>
      <dgm:spPr/>
    </dgm:pt>
    <dgm:pt modelId="{799F2BA6-EA25-4C6F-AFBB-9917D55C59DC}" type="pres">
      <dgm:prSet presAssocID="{90191332-CCD3-4C85-9973-EE93A277BE73}" presName="root2" presStyleCnt="0"/>
      <dgm:spPr/>
    </dgm:pt>
    <dgm:pt modelId="{1312DB2D-AE72-4DDF-B15D-E8A86E035814}" type="pres">
      <dgm:prSet presAssocID="{90191332-CCD3-4C85-9973-EE93A277BE73}" presName="LevelTwoTextNode" presStyleLbl="node2" presStyleIdx="1" presStyleCnt="3">
        <dgm:presLayoutVars>
          <dgm:chPref val="3"/>
        </dgm:presLayoutVars>
      </dgm:prSet>
      <dgm:spPr/>
    </dgm:pt>
    <dgm:pt modelId="{64854CCA-84CE-49F3-B523-7362E7481717}" type="pres">
      <dgm:prSet presAssocID="{90191332-CCD3-4C85-9973-EE93A277BE73}" presName="level3hierChild" presStyleCnt="0"/>
      <dgm:spPr/>
    </dgm:pt>
    <dgm:pt modelId="{A65A555E-F3CB-4F44-9463-3E1E04451B48}" type="pres">
      <dgm:prSet presAssocID="{E643D158-7DA9-4727-82C9-072444F332A6}" presName="conn2-1" presStyleLbl="parChTrans1D2" presStyleIdx="2" presStyleCnt="3"/>
      <dgm:spPr/>
    </dgm:pt>
    <dgm:pt modelId="{DFF2CC95-7934-4D2E-98A7-E0422222FB86}" type="pres">
      <dgm:prSet presAssocID="{E643D158-7DA9-4727-82C9-072444F332A6}" presName="connTx" presStyleLbl="parChTrans1D2" presStyleIdx="2" presStyleCnt="3"/>
      <dgm:spPr/>
    </dgm:pt>
    <dgm:pt modelId="{22EA2A43-5D4F-4B36-A0B7-47FFB8F33AA8}" type="pres">
      <dgm:prSet presAssocID="{DFE1B44F-5A02-40D0-A5C6-F6DFDA75663E}" presName="root2" presStyleCnt="0"/>
      <dgm:spPr/>
    </dgm:pt>
    <dgm:pt modelId="{9F134A4F-F80C-4ABB-83BC-6235C5DB269B}" type="pres">
      <dgm:prSet presAssocID="{DFE1B44F-5A02-40D0-A5C6-F6DFDA75663E}" presName="LevelTwoTextNode" presStyleLbl="node2" presStyleIdx="2" presStyleCnt="3">
        <dgm:presLayoutVars>
          <dgm:chPref val="3"/>
        </dgm:presLayoutVars>
      </dgm:prSet>
      <dgm:spPr/>
    </dgm:pt>
    <dgm:pt modelId="{AF6B133B-EBED-4ED2-A4A3-0837AF5AAA4F}" type="pres">
      <dgm:prSet presAssocID="{DFE1B44F-5A02-40D0-A5C6-F6DFDA75663E}" presName="level3hierChild" presStyleCnt="0"/>
      <dgm:spPr/>
    </dgm:pt>
  </dgm:ptLst>
  <dgm:cxnLst>
    <dgm:cxn modelId="{7741020E-3335-4B5E-9BA8-4BCC9920867E}" type="presOf" srcId="{DFB00EBF-0E61-485E-98EC-143AC6272332}" destId="{3DC1D405-7EC7-4273-9BE7-63775BE25940}" srcOrd="0" destOrd="0" presId="urn:microsoft.com/office/officeart/2005/8/layout/hierarchy2"/>
    <dgm:cxn modelId="{1B9CB40E-40D5-429F-956C-5BD7B14901DD}" type="presOf" srcId="{DFE1B44F-5A02-40D0-A5C6-F6DFDA75663E}" destId="{9F134A4F-F80C-4ABB-83BC-6235C5DB269B}" srcOrd="0" destOrd="0" presId="urn:microsoft.com/office/officeart/2005/8/layout/hierarchy2"/>
    <dgm:cxn modelId="{D84BD510-777A-4764-878F-5BA06563D8FF}" type="presOf" srcId="{E643D158-7DA9-4727-82C9-072444F332A6}" destId="{DFF2CC95-7934-4D2E-98A7-E0422222FB86}" srcOrd="1" destOrd="0" presId="urn:microsoft.com/office/officeart/2005/8/layout/hierarchy2"/>
    <dgm:cxn modelId="{17C0A315-EAC7-48A8-9DD6-09F3BF727912}" type="presOf" srcId="{09D44E18-4A18-4388-98CC-832BB2D12B41}" destId="{49446A69-6656-49B1-B69C-7B21B459A40B}" srcOrd="0" destOrd="0" presId="urn:microsoft.com/office/officeart/2005/8/layout/hierarchy2"/>
    <dgm:cxn modelId="{AC41872E-C63D-42E8-BEE6-5EEA9C543762}" type="presOf" srcId="{8AC54B15-C3F2-4BD7-B99A-2A14159B1DFC}" destId="{90399BB6-8636-42AC-B219-89FD4985CB80}" srcOrd="1" destOrd="0" presId="urn:microsoft.com/office/officeart/2005/8/layout/hierarchy2"/>
    <dgm:cxn modelId="{91C5F733-5B2D-4B19-8CDB-A16DE2238056}" srcId="{DFB00EBF-0E61-485E-98EC-143AC6272332}" destId="{09D44E18-4A18-4388-98CC-832BB2D12B41}" srcOrd="0" destOrd="0" parTransId="{8AC54B15-C3F2-4BD7-B99A-2A14159B1DFC}" sibTransId="{C4E288CF-8E87-4867-95F1-2535406C2D53}"/>
    <dgm:cxn modelId="{227A823B-CDFB-420A-9A77-E99B7AA2BF51}" srcId="{DFB00EBF-0E61-485E-98EC-143AC6272332}" destId="{90191332-CCD3-4C85-9973-EE93A277BE73}" srcOrd="1" destOrd="0" parTransId="{4D12A47E-3142-4240-824F-EEB8C5233A75}" sibTransId="{1A9094E7-3EAE-492B-8358-9335B5EBA35E}"/>
    <dgm:cxn modelId="{410F2960-1EAD-4AF6-97E9-B9DF909EB858}" type="presOf" srcId="{4D12A47E-3142-4240-824F-EEB8C5233A75}" destId="{3E8A36E0-EC97-4C09-BD47-A2CA4C02F89D}" srcOrd="0" destOrd="0" presId="urn:microsoft.com/office/officeart/2005/8/layout/hierarchy2"/>
    <dgm:cxn modelId="{258A2469-7A60-47E7-828E-442E57310A0A}" type="presOf" srcId="{90191332-CCD3-4C85-9973-EE93A277BE73}" destId="{1312DB2D-AE72-4DDF-B15D-E8A86E035814}" srcOrd="0" destOrd="0" presId="urn:microsoft.com/office/officeart/2005/8/layout/hierarchy2"/>
    <dgm:cxn modelId="{B96E2D69-044F-4E13-83AC-4E0B3782E205}" type="presOf" srcId="{854B404E-2DB2-4F4D-A3D7-A86FB342C6DA}" destId="{5C620281-3E66-4C7A-A6FF-A38D3D18EC52}" srcOrd="0" destOrd="0" presId="urn:microsoft.com/office/officeart/2005/8/layout/hierarchy2"/>
    <dgm:cxn modelId="{0186B152-4959-4E6B-AFBE-99F8A16A0065}" type="presOf" srcId="{E643D158-7DA9-4727-82C9-072444F332A6}" destId="{A65A555E-F3CB-4F44-9463-3E1E04451B48}" srcOrd="0" destOrd="0" presId="urn:microsoft.com/office/officeart/2005/8/layout/hierarchy2"/>
    <dgm:cxn modelId="{E61D6388-89AF-47DF-A1B9-2B64E3F5CD3A}" srcId="{DFB00EBF-0E61-485E-98EC-143AC6272332}" destId="{DFE1B44F-5A02-40D0-A5C6-F6DFDA75663E}" srcOrd="2" destOrd="0" parTransId="{E643D158-7DA9-4727-82C9-072444F332A6}" sibTransId="{EF905CFD-1A1C-484F-B6A3-F48877F46AA7}"/>
    <dgm:cxn modelId="{19FA8CDE-4B88-4B10-8B6E-62B01E80A330}" type="presOf" srcId="{4D12A47E-3142-4240-824F-EEB8C5233A75}" destId="{E789372A-2BEA-4719-A237-D78671F534A8}" srcOrd="1" destOrd="0" presId="urn:microsoft.com/office/officeart/2005/8/layout/hierarchy2"/>
    <dgm:cxn modelId="{98C7A5F5-4772-456F-85FA-5A5C372A34E6}" type="presOf" srcId="{8AC54B15-C3F2-4BD7-B99A-2A14159B1DFC}" destId="{1E48C3F6-01CC-4075-BC69-814D07F5C8C4}" srcOrd="0" destOrd="0" presId="urn:microsoft.com/office/officeart/2005/8/layout/hierarchy2"/>
    <dgm:cxn modelId="{9F7AEAF6-EF30-4364-B374-2A71A15AD0B4}" srcId="{854B404E-2DB2-4F4D-A3D7-A86FB342C6DA}" destId="{DFB00EBF-0E61-485E-98EC-143AC6272332}" srcOrd="0" destOrd="0" parTransId="{F136023D-82AC-4CD9-98E6-D851DBE6C439}" sibTransId="{22DEAFF0-0FE0-4C77-A279-3E1BAE070161}"/>
    <dgm:cxn modelId="{242750F9-000D-4FC1-9D0E-BE01F51C9503}" type="presParOf" srcId="{5C620281-3E66-4C7A-A6FF-A38D3D18EC52}" destId="{ADAB7FE6-40D7-4CE9-939A-B2F26F6124F0}" srcOrd="0" destOrd="0" presId="urn:microsoft.com/office/officeart/2005/8/layout/hierarchy2"/>
    <dgm:cxn modelId="{83B4E3D9-7115-4A08-A7FA-313112D4A161}" type="presParOf" srcId="{ADAB7FE6-40D7-4CE9-939A-B2F26F6124F0}" destId="{3DC1D405-7EC7-4273-9BE7-63775BE25940}" srcOrd="0" destOrd="0" presId="urn:microsoft.com/office/officeart/2005/8/layout/hierarchy2"/>
    <dgm:cxn modelId="{8FE15CF1-919E-4A85-A554-3BD644DF54CD}" type="presParOf" srcId="{ADAB7FE6-40D7-4CE9-939A-B2F26F6124F0}" destId="{9CCF36B2-6012-4C11-8AB4-80A9924F4BBB}" srcOrd="1" destOrd="0" presId="urn:microsoft.com/office/officeart/2005/8/layout/hierarchy2"/>
    <dgm:cxn modelId="{81B239DC-BC75-4034-BAFE-467E496AE3F7}" type="presParOf" srcId="{9CCF36B2-6012-4C11-8AB4-80A9924F4BBB}" destId="{1E48C3F6-01CC-4075-BC69-814D07F5C8C4}" srcOrd="0" destOrd="0" presId="urn:microsoft.com/office/officeart/2005/8/layout/hierarchy2"/>
    <dgm:cxn modelId="{EA305A2F-3614-4364-84B2-6FF402893C4D}" type="presParOf" srcId="{1E48C3F6-01CC-4075-BC69-814D07F5C8C4}" destId="{90399BB6-8636-42AC-B219-89FD4985CB80}" srcOrd="0" destOrd="0" presId="urn:microsoft.com/office/officeart/2005/8/layout/hierarchy2"/>
    <dgm:cxn modelId="{1D91E71D-DB39-4FA8-ABE6-05A6251C0FE5}" type="presParOf" srcId="{9CCF36B2-6012-4C11-8AB4-80A9924F4BBB}" destId="{EEC9184C-BF4E-4619-88AE-42761F85CB19}" srcOrd="1" destOrd="0" presId="urn:microsoft.com/office/officeart/2005/8/layout/hierarchy2"/>
    <dgm:cxn modelId="{4DD6AD5F-5AA8-49C9-9F1D-AFDC4150CD71}" type="presParOf" srcId="{EEC9184C-BF4E-4619-88AE-42761F85CB19}" destId="{49446A69-6656-49B1-B69C-7B21B459A40B}" srcOrd="0" destOrd="0" presId="urn:microsoft.com/office/officeart/2005/8/layout/hierarchy2"/>
    <dgm:cxn modelId="{7B2AF9CF-F482-419F-989C-BAB45E643819}" type="presParOf" srcId="{EEC9184C-BF4E-4619-88AE-42761F85CB19}" destId="{DE3FEEB0-5D18-496C-8347-9EF70F56A53E}" srcOrd="1" destOrd="0" presId="urn:microsoft.com/office/officeart/2005/8/layout/hierarchy2"/>
    <dgm:cxn modelId="{BCC37DD3-F707-4810-870D-ECA770908C72}" type="presParOf" srcId="{9CCF36B2-6012-4C11-8AB4-80A9924F4BBB}" destId="{3E8A36E0-EC97-4C09-BD47-A2CA4C02F89D}" srcOrd="2" destOrd="0" presId="urn:microsoft.com/office/officeart/2005/8/layout/hierarchy2"/>
    <dgm:cxn modelId="{B10FB376-78B3-42A3-B981-6E9EA8C53E01}" type="presParOf" srcId="{3E8A36E0-EC97-4C09-BD47-A2CA4C02F89D}" destId="{E789372A-2BEA-4719-A237-D78671F534A8}" srcOrd="0" destOrd="0" presId="urn:microsoft.com/office/officeart/2005/8/layout/hierarchy2"/>
    <dgm:cxn modelId="{611E94FB-DF9A-48FE-B239-25CF2B44002F}" type="presParOf" srcId="{9CCF36B2-6012-4C11-8AB4-80A9924F4BBB}" destId="{799F2BA6-EA25-4C6F-AFBB-9917D55C59DC}" srcOrd="3" destOrd="0" presId="urn:microsoft.com/office/officeart/2005/8/layout/hierarchy2"/>
    <dgm:cxn modelId="{BB35C894-A87E-446A-B22F-E11B9CA04976}" type="presParOf" srcId="{799F2BA6-EA25-4C6F-AFBB-9917D55C59DC}" destId="{1312DB2D-AE72-4DDF-B15D-E8A86E035814}" srcOrd="0" destOrd="0" presId="urn:microsoft.com/office/officeart/2005/8/layout/hierarchy2"/>
    <dgm:cxn modelId="{2AAE8651-D7A6-4CF1-ABC5-49DC2BB51100}" type="presParOf" srcId="{799F2BA6-EA25-4C6F-AFBB-9917D55C59DC}" destId="{64854CCA-84CE-49F3-B523-7362E7481717}" srcOrd="1" destOrd="0" presId="urn:microsoft.com/office/officeart/2005/8/layout/hierarchy2"/>
    <dgm:cxn modelId="{DDD6051A-F6F3-486E-9513-2B94CE1C0D6B}" type="presParOf" srcId="{9CCF36B2-6012-4C11-8AB4-80A9924F4BBB}" destId="{A65A555E-F3CB-4F44-9463-3E1E04451B48}" srcOrd="4" destOrd="0" presId="urn:microsoft.com/office/officeart/2005/8/layout/hierarchy2"/>
    <dgm:cxn modelId="{703EAB76-2A44-440F-9054-027F2C9CC144}" type="presParOf" srcId="{A65A555E-F3CB-4F44-9463-3E1E04451B48}" destId="{DFF2CC95-7934-4D2E-98A7-E0422222FB86}" srcOrd="0" destOrd="0" presId="urn:microsoft.com/office/officeart/2005/8/layout/hierarchy2"/>
    <dgm:cxn modelId="{DA034F50-3137-4B40-A823-A93555C5E9DB}" type="presParOf" srcId="{9CCF36B2-6012-4C11-8AB4-80A9924F4BBB}" destId="{22EA2A43-5D4F-4B36-A0B7-47FFB8F33AA8}" srcOrd="5" destOrd="0" presId="urn:microsoft.com/office/officeart/2005/8/layout/hierarchy2"/>
    <dgm:cxn modelId="{6BDF1841-D754-43D4-A311-9F5891FAC185}" type="presParOf" srcId="{22EA2A43-5D4F-4B36-A0B7-47FFB8F33AA8}" destId="{9F134A4F-F80C-4ABB-83BC-6235C5DB269B}" srcOrd="0" destOrd="0" presId="urn:microsoft.com/office/officeart/2005/8/layout/hierarchy2"/>
    <dgm:cxn modelId="{8679D2B3-9B6C-46A2-A4EA-A23125851A25}" type="presParOf" srcId="{22EA2A43-5D4F-4B36-A0B7-47FFB8F33AA8}" destId="{AF6B133B-EBED-4ED2-A4A3-0837AF5AAA4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1D405-7EC7-4273-9BE7-63775BE25940}">
      <dsp:nvSpPr>
        <dsp:cNvPr id="0" name=""/>
        <dsp:cNvSpPr/>
      </dsp:nvSpPr>
      <dsp:spPr>
        <a:xfrm>
          <a:off x="204533" y="588257"/>
          <a:ext cx="1021623" cy="510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Customers drop</a:t>
          </a:r>
          <a:endParaRPr lang="id-ID" sz="1500" kern="1200"/>
        </a:p>
      </dsp:txBody>
      <dsp:txXfrm>
        <a:off x="219494" y="603218"/>
        <a:ext cx="991701" cy="480889"/>
      </dsp:txXfrm>
    </dsp:sp>
    <dsp:sp modelId="{1E48C3F6-01CC-4075-BC69-814D07F5C8C4}">
      <dsp:nvSpPr>
        <dsp:cNvPr id="0" name=""/>
        <dsp:cNvSpPr/>
      </dsp:nvSpPr>
      <dsp:spPr>
        <a:xfrm rot="18289469">
          <a:off x="1072685" y="522700"/>
          <a:ext cx="71559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5592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1412591" y="532056"/>
        <a:ext cx="35779" cy="35779"/>
      </dsp:txXfrm>
    </dsp:sp>
    <dsp:sp modelId="{49446A69-6656-49B1-B69C-7B21B459A40B}">
      <dsp:nvSpPr>
        <dsp:cNvPr id="0" name=""/>
        <dsp:cNvSpPr/>
      </dsp:nvSpPr>
      <dsp:spPr>
        <a:xfrm>
          <a:off x="1634806" y="823"/>
          <a:ext cx="1021623" cy="510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Bad services </a:t>
          </a:r>
          <a:endParaRPr lang="id-ID" sz="1500" kern="1200"/>
        </a:p>
      </dsp:txBody>
      <dsp:txXfrm>
        <a:off x="1649767" y="15784"/>
        <a:ext cx="991701" cy="480889"/>
      </dsp:txXfrm>
    </dsp:sp>
    <dsp:sp modelId="{3E8A36E0-EC97-4C09-BD47-A2CA4C02F89D}">
      <dsp:nvSpPr>
        <dsp:cNvPr id="0" name=""/>
        <dsp:cNvSpPr/>
      </dsp:nvSpPr>
      <dsp:spPr>
        <a:xfrm>
          <a:off x="1226156" y="816416"/>
          <a:ext cx="40864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408649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1420265" y="833446"/>
        <a:ext cx="20432" cy="20432"/>
      </dsp:txXfrm>
    </dsp:sp>
    <dsp:sp modelId="{1312DB2D-AE72-4DDF-B15D-E8A86E035814}">
      <dsp:nvSpPr>
        <dsp:cNvPr id="0" name=""/>
        <dsp:cNvSpPr/>
      </dsp:nvSpPr>
      <dsp:spPr>
        <a:xfrm>
          <a:off x="1634806" y="588257"/>
          <a:ext cx="1021623" cy="510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Rising in prices</a:t>
          </a:r>
          <a:endParaRPr lang="id-ID" sz="1500" kern="1200"/>
        </a:p>
      </dsp:txBody>
      <dsp:txXfrm>
        <a:off x="1649767" y="603218"/>
        <a:ext cx="991701" cy="480889"/>
      </dsp:txXfrm>
    </dsp:sp>
    <dsp:sp modelId="{A65A555E-F3CB-4F44-9463-3E1E04451B48}">
      <dsp:nvSpPr>
        <dsp:cNvPr id="0" name=""/>
        <dsp:cNvSpPr/>
      </dsp:nvSpPr>
      <dsp:spPr>
        <a:xfrm rot="3310531">
          <a:off x="1072685" y="1110133"/>
          <a:ext cx="71559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15592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1412591" y="1119489"/>
        <a:ext cx="35779" cy="35779"/>
      </dsp:txXfrm>
    </dsp:sp>
    <dsp:sp modelId="{9F134A4F-F80C-4ABB-83BC-6235C5DB269B}">
      <dsp:nvSpPr>
        <dsp:cNvPr id="0" name=""/>
        <dsp:cNvSpPr/>
      </dsp:nvSpPr>
      <dsp:spPr>
        <a:xfrm>
          <a:off x="1634806" y="1175690"/>
          <a:ext cx="1021623" cy="5108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New competitor </a:t>
          </a:r>
          <a:endParaRPr lang="id-ID" sz="1500" kern="1200"/>
        </a:p>
      </dsp:txBody>
      <dsp:txXfrm>
        <a:off x="1649767" y="1190651"/>
        <a:ext cx="991701" cy="480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570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7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a19fc88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ca19fc88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971725" y="3509885"/>
            <a:ext cx="4239566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Muhammad Wahfiuddin Pradiwa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Analyst?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950475" y="4500100"/>
            <a:ext cx="2140800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-ID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ini Task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36550" y="903175"/>
            <a:ext cx="7973700" cy="1388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1" u="none" strike="noStrike" cap="none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data analytics, there is few skills should have like business problem, get data, data manipulation, data visualization and insight transfer.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1" u="none" strike="noStrike" cap="none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Business problem should be quantitative and measureable, so we can </a:t>
            </a:r>
            <a:r>
              <a:rPr lang="en-US" sz="1700" i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exact solution.</a:t>
            </a:r>
            <a:endParaRPr sz="1700" b="0" i="1" u="none" strike="noStrike" cap="none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452AA8-B05E-DD34-086B-F33738CC8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400" y="2571750"/>
            <a:ext cx="4125015" cy="22382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59325" y="1363500"/>
            <a:ext cx="89772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your analysis framework that contained: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Problem Setting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Ideal Condition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Existing Condition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Gap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Problem Breakdown (to prioritize your problem solving process)</a:t>
            </a: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Problem Tree (to review all the possibility that able to become a root cause) </a:t>
            </a:r>
            <a:r>
              <a:rPr lang="en" sz="15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0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least 3 point/ hypotheses for problem tree</a:t>
            </a:r>
            <a:endParaRPr sz="10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481538" y="-92952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Answer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27E3A-55FD-F4C1-8C8B-428A506B73A5}"/>
              </a:ext>
            </a:extLst>
          </p:cNvPr>
          <p:cNvSpPr txBox="1"/>
          <p:nvPr/>
        </p:nvSpPr>
        <p:spPr>
          <a:xfrm>
            <a:off x="521993" y="1069277"/>
            <a:ext cx="2505225" cy="9541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Ideal condition:</a:t>
            </a:r>
          </a:p>
          <a:p>
            <a:r>
              <a:rPr lang="en-US"/>
              <a:t>New customer is reach minimum 20 customers each month.</a:t>
            </a:r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F3647-90D9-3E3C-BBC1-FED41FD0C6E4}"/>
              </a:ext>
            </a:extLst>
          </p:cNvPr>
          <p:cNvSpPr txBox="1"/>
          <p:nvPr/>
        </p:nvSpPr>
        <p:spPr>
          <a:xfrm>
            <a:off x="533400" y="2756789"/>
            <a:ext cx="2493818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Existing condition:</a:t>
            </a:r>
          </a:p>
          <a:p>
            <a:r>
              <a:rPr lang="en-US"/>
              <a:t>Customer churn reach 50 in August 2023.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714007-8A11-901D-22DD-B77E749F847A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774606" y="2023384"/>
            <a:ext cx="5703" cy="7334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8C6630-3086-BFD1-4717-9F85493DF289}"/>
              </a:ext>
            </a:extLst>
          </p:cNvPr>
          <p:cNvCxnSpPr>
            <a:cxnSpLocks/>
          </p:cNvCxnSpPr>
          <p:nvPr/>
        </p:nvCxnSpPr>
        <p:spPr>
          <a:xfrm flipH="1">
            <a:off x="1790701" y="2424722"/>
            <a:ext cx="14443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33D881-47F7-BC97-7F36-EEDDBC93F99F}"/>
              </a:ext>
            </a:extLst>
          </p:cNvPr>
          <p:cNvSpPr txBox="1"/>
          <p:nvPr/>
        </p:nvSpPr>
        <p:spPr>
          <a:xfrm>
            <a:off x="3235035" y="2048463"/>
            <a:ext cx="2535382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/>
              <a:t>Gap:</a:t>
            </a:r>
          </a:p>
          <a:p>
            <a:r>
              <a:rPr lang="en-US"/>
              <a:t>There is not achieved target, needs 70 customer.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698BA-3929-65D8-95D9-BC7711359289}"/>
              </a:ext>
            </a:extLst>
          </p:cNvPr>
          <p:cNvSpPr txBox="1"/>
          <p:nvPr/>
        </p:nvSpPr>
        <p:spPr>
          <a:xfrm>
            <a:off x="448310" y="516938"/>
            <a:ext cx="787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 is Internet Service Provider (ISP) Company. Last month, the sales division do not reach the customer growth target even the customers is drop.</a:t>
            </a:r>
            <a:endParaRPr lang="id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42627-68B9-3F7F-0026-7BF59993113B}"/>
              </a:ext>
            </a:extLst>
          </p:cNvPr>
          <p:cNvSpPr txBox="1"/>
          <p:nvPr/>
        </p:nvSpPr>
        <p:spPr>
          <a:xfrm>
            <a:off x="448310" y="3809287"/>
            <a:ext cx="787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company has a problem, there is the customers drop last month.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5346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481538" y="-92952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Answer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698BA-3929-65D8-95D9-BC7711359289}"/>
              </a:ext>
            </a:extLst>
          </p:cNvPr>
          <p:cNvSpPr txBox="1"/>
          <p:nvPr/>
        </p:nvSpPr>
        <p:spPr>
          <a:xfrm>
            <a:off x="448310" y="516938"/>
            <a:ext cx="787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 is Internet Service Provider (ISP) Company. Last month, the sales division do not reach the customer growth target even the customers is drop.</a:t>
            </a:r>
            <a:endParaRPr lang="id-ID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0405411-93AA-C0CD-99BB-D5BDBEFF27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88758"/>
              </p:ext>
            </p:extLst>
          </p:nvPr>
        </p:nvGraphicFramePr>
        <p:xfrm>
          <a:off x="217193" y="1728085"/>
          <a:ext cx="2860963" cy="1687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91002E-0F88-96C2-7B01-817F3B8A2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4131"/>
              </p:ext>
            </p:extLst>
          </p:nvPr>
        </p:nvGraphicFramePr>
        <p:xfrm>
          <a:off x="3214255" y="1728086"/>
          <a:ext cx="4842162" cy="1687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054">
                  <a:extLst>
                    <a:ext uri="{9D8B030D-6E8A-4147-A177-3AD203B41FA5}">
                      <a16:colId xmlns:a16="http://schemas.microsoft.com/office/drawing/2014/main" val="973129474"/>
                    </a:ext>
                  </a:extLst>
                </a:gridCol>
                <a:gridCol w="1614054">
                  <a:extLst>
                    <a:ext uri="{9D8B030D-6E8A-4147-A177-3AD203B41FA5}">
                      <a16:colId xmlns:a16="http://schemas.microsoft.com/office/drawing/2014/main" val="661331"/>
                    </a:ext>
                  </a:extLst>
                </a:gridCol>
                <a:gridCol w="1614054">
                  <a:extLst>
                    <a:ext uri="{9D8B030D-6E8A-4147-A177-3AD203B41FA5}">
                      <a16:colId xmlns:a16="http://schemas.microsoft.com/office/drawing/2014/main" val="1880095803"/>
                    </a:ext>
                  </a:extLst>
                </a:gridCol>
              </a:tblGrid>
              <a:tr h="2852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Hypotheses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Data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Source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560366"/>
                  </a:ext>
                </a:extLst>
              </a:tr>
              <a:tr h="285247">
                <a:tc>
                  <a:txBody>
                    <a:bodyPr/>
                    <a:lstStyle/>
                    <a:p>
                      <a:r>
                        <a:rPr lang="en-US" sz="1200"/>
                        <a:t>Bad services</a:t>
                      </a:r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Internet downtime, average speed</a:t>
                      </a:r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Services division</a:t>
                      </a:r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00034"/>
                  </a:ext>
                </a:extLst>
              </a:tr>
              <a:tr h="285247">
                <a:tc>
                  <a:txBody>
                    <a:bodyPr/>
                    <a:lstStyle/>
                    <a:p>
                      <a:r>
                        <a:rPr lang="en-US" sz="1200"/>
                        <a:t>Rising in prices</a:t>
                      </a:r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Pricing and services</a:t>
                      </a:r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Finance division</a:t>
                      </a:r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246727"/>
                  </a:ext>
                </a:extLst>
              </a:tr>
              <a:tr h="285247">
                <a:tc>
                  <a:txBody>
                    <a:bodyPr/>
                    <a:lstStyle/>
                    <a:p>
                      <a:r>
                        <a:rPr lang="en-US" sz="1200"/>
                        <a:t>New competitor</a:t>
                      </a:r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Competitor, competitor prices and services</a:t>
                      </a:r>
                      <a:endParaRPr lang="id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Survey</a:t>
                      </a:r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0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04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a19fc88bc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1ca19fc88bc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ca19fc88b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ca19fc88bc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On-screen Show (16:9)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Caveat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Wahfiuddin Pradiwa</cp:lastModifiedBy>
  <cp:revision>1</cp:revision>
  <dcterms:modified xsi:type="dcterms:W3CDTF">2023-09-07T10:15:36Z</dcterms:modified>
</cp:coreProperties>
</file>