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7" r:id="rId5"/>
    <p:sldId id="262" r:id="rId6"/>
    <p:sldId id="264" r:id="rId7"/>
    <p:sldId id="265" r:id="rId8"/>
    <p:sldId id="259" r:id="rId9"/>
    <p:sldId id="267" r:id="rId10"/>
    <p:sldId id="269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ELECTRICITY BILLING SYSTEM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BALAJI.S(113220031021)</a:t>
            </a:r>
            <a:endParaRPr lang="en-IN" dirty="0"/>
          </a:p>
          <a:p>
            <a:r>
              <a:rPr lang="en-IN" dirty="0"/>
              <a:t>KRISH KUMAR GUPTA(113220031061)</a:t>
            </a:r>
            <a:endParaRPr lang="en-IN" dirty="0"/>
          </a:p>
          <a:p>
            <a:r>
              <a:rPr lang="en-IN" dirty="0"/>
              <a:t>PRADNESH.S(113220031092)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module 3</a:t>
            </a:r>
            <a:endParaRPr lang="en-GB" altLang="en-US"/>
          </a:p>
        </p:txBody>
      </p:sp>
      <p:pic>
        <p:nvPicPr>
          <p:cNvPr id="4" name="Content Placeholder 3" descr="img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12595" y="2020570"/>
            <a:ext cx="8763635" cy="46215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94710" y="1066165"/>
            <a:ext cx="3266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200"/>
              <a:t>(3. main screen)</a:t>
            </a:r>
            <a:endParaRPr lang="en-GB" altLang="en-US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conclusion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Title of the project-ELECTRICITY BILLING system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095" y="1830607"/>
            <a:ext cx="9906000" cy="4926428"/>
          </a:xfrm>
        </p:spPr>
        <p:txBody>
          <a:bodyPr vert="horz" lIns="91440" tIns="45720" rIns="91440" bIns="45720" rtlCol="0" anchor="t">
            <a:normAutofit fontScale="95000"/>
          </a:bodyPr>
          <a:lstStyle/>
          <a:p>
            <a:pPr>
              <a:buNone/>
            </a:pPr>
            <a:r>
              <a:rPr lang="en-IN" dirty="0">
                <a:ea typeface="+mn-lt"/>
                <a:cs typeface="+mn-lt"/>
              </a:rPr>
              <a:t>This java project is a contemporary take on the classic electricity billing system where a person gathers data from our electricity meter. The primary objective of this project is to automate the entire process to make it seamless</a:t>
            </a:r>
            <a:r>
              <a:rPr lang="en-IN" b="0" i="0" dirty="0">
                <a:effectLst/>
                <a:ea typeface="+mn-lt"/>
                <a:cs typeface="+mn-lt"/>
              </a:rPr>
              <a:t>, </a:t>
            </a:r>
            <a:r>
              <a:rPr lang="en-IN" dirty="0">
                <a:ea typeface="+mn-lt"/>
                <a:cs typeface="+mn-lt"/>
              </a:rPr>
              <a:t>convenient</a:t>
            </a:r>
            <a:r>
              <a:rPr lang="en-IN" b="0" i="0" dirty="0">
                <a:effectLst/>
                <a:ea typeface="+mn-lt"/>
                <a:cs typeface="+mn-lt"/>
              </a:rPr>
              <a:t>,</a:t>
            </a:r>
            <a:r>
              <a:rPr lang="en-IN" dirty="0">
                <a:ea typeface="+mn-lt"/>
                <a:cs typeface="+mn-lt"/>
              </a:rPr>
              <a:t> </a:t>
            </a:r>
            <a:r>
              <a:rPr lang="en-IN" b="0" i="0" dirty="0">
                <a:effectLst/>
                <a:ea typeface="+mn-lt"/>
                <a:cs typeface="+mn-lt"/>
              </a:rPr>
              <a:t>and effective. </a:t>
            </a:r>
            <a:r>
              <a:rPr lang="en-IN" dirty="0">
                <a:ea typeface="+mn-lt"/>
                <a:cs typeface="+mn-lt"/>
              </a:rPr>
              <a:t>The software can compute the bill amount on </a:t>
            </a:r>
            <a:r>
              <a:rPr lang="en-IN" b="0" i="0" dirty="0">
                <a:effectLst/>
                <a:ea typeface="+mn-lt"/>
                <a:cs typeface="+mn-lt"/>
              </a:rPr>
              <a:t>the </a:t>
            </a:r>
            <a:r>
              <a:rPr lang="en-IN" dirty="0">
                <a:ea typeface="+mn-lt"/>
                <a:cs typeface="+mn-lt"/>
              </a:rPr>
              <a:t>basis </a:t>
            </a:r>
            <a:r>
              <a:rPr lang="en-IN" b="0" i="0" dirty="0">
                <a:effectLst/>
                <a:ea typeface="+mn-lt"/>
                <a:cs typeface="+mn-lt"/>
              </a:rPr>
              <a:t>of </a:t>
            </a:r>
            <a:r>
              <a:rPr lang="en-IN" dirty="0">
                <a:ea typeface="+mn-lt"/>
                <a:cs typeface="+mn-lt"/>
              </a:rPr>
              <a:t>units </a:t>
            </a:r>
            <a:r>
              <a:rPr lang="en-IN" b="0" i="0" dirty="0">
                <a:effectLst/>
                <a:ea typeface="+mn-lt"/>
                <a:cs typeface="+mn-lt"/>
              </a:rPr>
              <a:t>of </a:t>
            </a:r>
            <a:r>
              <a:rPr lang="en-IN" dirty="0">
                <a:ea typeface="+mn-lt"/>
                <a:cs typeface="+mn-lt"/>
              </a:rPr>
              <a:t>electricity consumed in a month</a:t>
            </a:r>
            <a:r>
              <a:rPr lang="en-IN" b="0" i="0" dirty="0">
                <a:effectLst/>
                <a:ea typeface="+mn-lt"/>
                <a:cs typeface="+mn-lt"/>
              </a:rPr>
              <a:t>. </a:t>
            </a:r>
            <a:r>
              <a:rPr lang="en-IN" dirty="0">
                <a:ea typeface="+mn-lt"/>
                <a:cs typeface="+mn-lt"/>
              </a:rPr>
              <a:t>Electricity Billing </a:t>
            </a:r>
            <a:r>
              <a:rPr lang="en-IN" b="0" i="0" dirty="0">
                <a:effectLst/>
                <a:ea typeface="+mn-lt"/>
                <a:cs typeface="+mn-lt"/>
              </a:rPr>
              <a:t>System is </a:t>
            </a:r>
            <a:r>
              <a:rPr lang="en-IN" dirty="0">
                <a:ea typeface="+mn-lt"/>
                <a:cs typeface="+mn-lt"/>
              </a:rPr>
              <a:t>considered one of </a:t>
            </a:r>
            <a:r>
              <a:rPr lang="en-IN" b="0" i="0" dirty="0">
                <a:effectLst/>
                <a:ea typeface="+mn-lt"/>
                <a:cs typeface="+mn-lt"/>
              </a:rPr>
              <a:t>the </a:t>
            </a:r>
            <a:r>
              <a:rPr lang="en-IN" dirty="0">
                <a:ea typeface="+mn-lt"/>
                <a:cs typeface="+mn-lt"/>
              </a:rPr>
              <a:t>best java project ideas for beginners</a:t>
            </a:r>
            <a:r>
              <a:rPr lang="en-IN" b="0" i="0" dirty="0">
                <a:effectLst/>
                <a:ea typeface="+mn-lt"/>
                <a:cs typeface="+mn-lt"/>
              </a:rPr>
              <a:t>. The </a:t>
            </a:r>
            <a:r>
              <a:rPr lang="en-IN" dirty="0">
                <a:ea typeface="+mn-lt"/>
                <a:cs typeface="+mn-lt"/>
              </a:rPr>
              <a:t>app should have the below-mentioned features:</a:t>
            </a:r>
            <a:endParaRPr lang="en-US" dirty="0"/>
          </a:p>
          <a:p>
            <a:pPr>
              <a:buFont typeface="Arial" panose="020B0604020202020204"/>
              <a:buChar char="•"/>
            </a:pPr>
            <a:r>
              <a:rPr lang="en-IN" dirty="0">
                <a:ea typeface="+mn-lt"/>
                <a:cs typeface="+mn-lt"/>
              </a:rPr>
              <a:t>Accurately calculate the bill amount</a:t>
            </a:r>
            <a:r>
              <a:rPr lang="en-IN" b="0" i="0" dirty="0">
                <a:effectLst/>
                <a:ea typeface="+mn-lt"/>
                <a:cs typeface="+mn-lt"/>
              </a:rPr>
              <a:t>.</a:t>
            </a:r>
            <a:endParaRPr lang="en-IN" dirty="0">
              <a:ea typeface="+mn-lt"/>
              <a:cs typeface="+mn-lt"/>
            </a:endParaRPr>
          </a:p>
          <a:p>
            <a:pPr>
              <a:buFont typeface="Arial" panose="020B0604020202020204"/>
              <a:buChar char="•"/>
            </a:pPr>
            <a:r>
              <a:rPr lang="en-IN" dirty="0">
                <a:ea typeface="+mn-lt"/>
                <a:cs typeface="+mn-lt"/>
              </a:rPr>
              <a:t>Instantaneous sharing of</a:t>
            </a:r>
            <a:r>
              <a:rPr lang="en-IN" b="0" i="0" dirty="0">
                <a:effectLst/>
                <a:ea typeface="+mn-lt"/>
                <a:cs typeface="+mn-lt"/>
              </a:rPr>
              <a:t> data </a:t>
            </a:r>
            <a:r>
              <a:rPr lang="en-IN" dirty="0">
                <a:ea typeface="+mn-lt"/>
                <a:cs typeface="+mn-lt"/>
              </a:rPr>
              <a:t>between local electricity offices </a:t>
            </a:r>
            <a:r>
              <a:rPr lang="en-IN" b="0" i="0" dirty="0">
                <a:effectLst/>
                <a:ea typeface="+mn-lt"/>
                <a:cs typeface="+mn-lt"/>
              </a:rPr>
              <a:t>and </a:t>
            </a:r>
            <a:r>
              <a:rPr lang="en-IN" dirty="0">
                <a:ea typeface="+mn-lt"/>
                <a:cs typeface="+mn-lt"/>
              </a:rPr>
              <a:t>users.</a:t>
            </a:r>
            <a:endParaRPr lang="en-IN" dirty="0"/>
          </a:p>
          <a:p>
            <a:pPr>
              <a:buFont typeface="Arial" panose="020B0604020202020204"/>
              <a:buChar char="•"/>
            </a:pPr>
            <a:r>
              <a:rPr lang="en-IN" dirty="0">
                <a:ea typeface="+mn-lt"/>
                <a:cs typeface="+mn-lt"/>
              </a:rPr>
              <a:t>Extremely safe to negate </a:t>
            </a:r>
            <a:r>
              <a:rPr lang="en-IN" b="0" i="0" dirty="0">
                <a:effectLst/>
                <a:ea typeface="+mn-lt"/>
                <a:cs typeface="+mn-lt"/>
              </a:rPr>
              <a:t>the </a:t>
            </a:r>
            <a:r>
              <a:rPr lang="en-IN" dirty="0">
                <a:ea typeface="+mn-lt"/>
                <a:cs typeface="+mn-lt"/>
              </a:rPr>
              <a:t>chances of tampering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Introduction to company-</a:t>
            </a:r>
            <a:r>
              <a:rPr lang="en-IN" u="sng" dirty="0" err="1"/>
              <a:t>shiash</a:t>
            </a:r>
            <a:r>
              <a:rPr lang="en-IN" u="sng" dirty="0"/>
              <a:t> info solutions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err="1">
                <a:ea typeface="+mn-lt"/>
                <a:cs typeface="+mn-lt"/>
              </a:rPr>
              <a:t>Shiash</a:t>
            </a:r>
            <a:r>
              <a:rPr lang="en-IN" dirty="0">
                <a:ea typeface="+mn-lt"/>
                <a:cs typeface="+mn-lt"/>
              </a:rPr>
              <a:t> Info Solutions is an </a:t>
            </a:r>
            <a:r>
              <a:rPr lang="en-IN" b="0" i="0" dirty="0">
                <a:effectLst/>
                <a:ea typeface="+mn-lt"/>
                <a:cs typeface="+mn-lt"/>
              </a:rPr>
              <a:t>IT services, </a:t>
            </a:r>
            <a:r>
              <a:rPr lang="en-IN" dirty="0">
                <a:ea typeface="+mn-lt"/>
                <a:cs typeface="+mn-lt"/>
              </a:rPr>
              <a:t>Digital and Business </a:t>
            </a:r>
            <a:r>
              <a:rPr lang="en-IN" b="0" i="0" dirty="0">
                <a:effectLst/>
                <a:ea typeface="+mn-lt"/>
                <a:cs typeface="+mn-lt"/>
              </a:rPr>
              <a:t>solutions</a:t>
            </a:r>
            <a:r>
              <a:rPr lang="en-IN" dirty="0">
                <a:ea typeface="+mn-lt"/>
                <a:cs typeface="+mn-lt"/>
              </a:rPr>
              <a:t> company based in Chennai (India) providing Customized Software Development, Web Application Development</a:t>
            </a:r>
            <a:r>
              <a:rPr lang="en-IN" b="0" i="0" dirty="0">
                <a:effectLst/>
                <a:ea typeface="+mn-lt"/>
                <a:cs typeface="+mn-lt"/>
              </a:rPr>
              <a:t>, </a:t>
            </a:r>
            <a:r>
              <a:rPr lang="en-IN" dirty="0">
                <a:ea typeface="+mn-lt"/>
                <a:cs typeface="+mn-lt"/>
              </a:rPr>
              <a:t>Mobile Application Development </a:t>
            </a:r>
            <a:r>
              <a:rPr lang="en-IN" b="0" i="0" dirty="0">
                <a:effectLst/>
                <a:ea typeface="+mn-lt"/>
                <a:cs typeface="+mn-lt"/>
              </a:rPr>
              <a:t>and </a:t>
            </a:r>
            <a:r>
              <a:rPr lang="en-IN" dirty="0">
                <a:ea typeface="+mn-lt"/>
                <a:cs typeface="+mn-lt"/>
              </a:rPr>
              <a:t>IT Consulting Services</a:t>
            </a:r>
            <a:r>
              <a:rPr lang="en-IN" b="0" i="0" dirty="0">
                <a:effectLst/>
                <a:ea typeface="+mn-lt"/>
                <a:cs typeface="+mn-lt"/>
              </a:rPr>
              <a:t>. We </a:t>
            </a:r>
            <a:r>
              <a:rPr lang="en-IN" dirty="0">
                <a:ea typeface="+mn-lt"/>
                <a:cs typeface="+mn-lt"/>
              </a:rPr>
              <a:t>have earned the pride of being one of the leading desktop &amp; web based software solution provider in India</a:t>
            </a:r>
            <a:r>
              <a:rPr lang="en-IN" b="0" i="0" dirty="0">
                <a:effectLst/>
                <a:ea typeface="+mn-lt"/>
                <a:cs typeface="+mn-lt"/>
              </a:rPr>
              <a:t>, </a:t>
            </a:r>
            <a:r>
              <a:rPr lang="en-IN" dirty="0">
                <a:ea typeface="+mn-lt"/>
                <a:cs typeface="+mn-lt"/>
              </a:rPr>
              <a:t>we develop software solution </a:t>
            </a:r>
            <a:r>
              <a:rPr lang="en-IN" b="0" i="0" dirty="0">
                <a:effectLst/>
                <a:ea typeface="+mn-lt"/>
                <a:cs typeface="+mn-lt"/>
              </a:rPr>
              <a:t>that </a:t>
            </a:r>
            <a:r>
              <a:rPr lang="en-IN" dirty="0">
                <a:ea typeface="+mn-lt"/>
                <a:cs typeface="+mn-lt"/>
              </a:rPr>
              <a:t>helps </a:t>
            </a:r>
            <a:r>
              <a:rPr lang="en-IN" b="0" i="0" dirty="0">
                <a:effectLst/>
                <a:ea typeface="+mn-lt"/>
                <a:cs typeface="+mn-lt"/>
              </a:rPr>
              <a:t>our </a:t>
            </a:r>
            <a:r>
              <a:rPr lang="en-IN" dirty="0">
                <a:ea typeface="+mn-lt"/>
                <a:cs typeface="+mn-lt"/>
              </a:rPr>
              <a:t>customers to outperform the competition </a:t>
            </a:r>
            <a:r>
              <a:rPr lang="en-IN" b="0" i="0" dirty="0">
                <a:effectLst/>
                <a:ea typeface="+mn-lt"/>
                <a:cs typeface="+mn-lt"/>
              </a:rPr>
              <a:t>and </a:t>
            </a:r>
            <a:r>
              <a:rPr lang="en-IN" dirty="0">
                <a:ea typeface="+mn-lt"/>
                <a:cs typeface="+mn-lt"/>
              </a:rPr>
              <a:t>stay ahead in today’s competitive </a:t>
            </a:r>
            <a:r>
              <a:rPr lang="en-IN" b="0" i="0" dirty="0">
                <a:effectLst/>
                <a:ea typeface="+mn-lt"/>
                <a:cs typeface="+mn-lt"/>
              </a:rPr>
              <a:t>business </a:t>
            </a:r>
            <a:r>
              <a:rPr lang="en-IN" dirty="0">
                <a:ea typeface="+mn-lt"/>
                <a:cs typeface="+mn-lt"/>
              </a:rPr>
              <a:t>environment</a:t>
            </a:r>
            <a:r>
              <a:rPr lang="en-IN" b="0" i="0" dirty="0">
                <a:effectLst/>
                <a:ea typeface="+mn-lt"/>
                <a:cs typeface="+mn-lt"/>
              </a:rPr>
              <a:t>. </a:t>
            </a:r>
            <a:r>
              <a:rPr lang="en-IN" dirty="0">
                <a:ea typeface="+mn-lt"/>
                <a:cs typeface="+mn-lt"/>
              </a:rPr>
              <a:t>We firmly believe that </a:t>
            </a:r>
            <a:r>
              <a:rPr lang="en-IN" b="0" i="0" dirty="0">
                <a:effectLst/>
                <a:ea typeface="+mn-lt"/>
                <a:cs typeface="+mn-lt"/>
              </a:rPr>
              <a:t>business </a:t>
            </a:r>
            <a:r>
              <a:rPr lang="en-IN" dirty="0">
                <a:ea typeface="+mn-lt"/>
                <a:cs typeface="+mn-lt"/>
              </a:rPr>
              <a:t>needs can be only met when </a:t>
            </a:r>
            <a:r>
              <a:rPr lang="en-IN" b="0" i="0" dirty="0">
                <a:effectLst/>
                <a:ea typeface="+mn-lt"/>
                <a:cs typeface="+mn-lt"/>
              </a:rPr>
              <a:t>technology </a:t>
            </a:r>
            <a:r>
              <a:rPr lang="en-IN" dirty="0">
                <a:ea typeface="+mn-lt"/>
                <a:cs typeface="+mn-lt"/>
              </a:rPr>
              <a:t>is in sync with business process. At Shiash Info Solution </a:t>
            </a:r>
            <a:r>
              <a:rPr lang="en-IN" b="0" i="0" dirty="0">
                <a:effectLst/>
                <a:ea typeface="+mn-lt"/>
                <a:cs typeface="+mn-lt"/>
              </a:rPr>
              <a:t>, </a:t>
            </a:r>
            <a:r>
              <a:rPr lang="en-IN" dirty="0">
                <a:ea typeface="+mn-lt"/>
                <a:cs typeface="+mn-lt"/>
              </a:rPr>
              <a:t>we provide multi-dimensional IT </a:t>
            </a:r>
            <a:r>
              <a:rPr lang="en-IN" b="0" i="0" dirty="0">
                <a:effectLst/>
                <a:ea typeface="+mn-lt"/>
                <a:cs typeface="+mn-lt"/>
              </a:rPr>
              <a:t>services</a:t>
            </a:r>
            <a:r>
              <a:rPr lang="en-IN" dirty="0">
                <a:ea typeface="+mn-lt"/>
                <a:cs typeface="+mn-lt"/>
              </a:rPr>
              <a:t> that caters to high-end internet strategy</a:t>
            </a:r>
            <a:r>
              <a:rPr lang="en-IN" b="0" i="0" dirty="0">
                <a:effectLst/>
                <a:ea typeface="+mn-lt"/>
                <a:cs typeface="+mn-lt"/>
              </a:rPr>
              <a:t>, software development and </a:t>
            </a:r>
            <a:r>
              <a:rPr lang="en-IN" dirty="0">
                <a:ea typeface="+mn-lt"/>
                <a:cs typeface="+mn-lt"/>
              </a:rPr>
              <a:t>design solutions for corporate clients all across the globe. We have a wide and varied range of products &amp; </a:t>
            </a:r>
            <a:r>
              <a:rPr lang="en-IN" b="0" i="0" dirty="0">
                <a:effectLst/>
                <a:ea typeface="+mn-lt"/>
                <a:cs typeface="+mn-lt"/>
              </a:rPr>
              <a:t>services</a:t>
            </a:r>
            <a:r>
              <a:rPr lang="en-IN" dirty="0">
                <a:ea typeface="+mn-lt"/>
                <a:cs typeface="+mn-lt"/>
              </a:rPr>
              <a:t> that can suit the divergent needs of our large client base. We understand that for the success of any project Time</a:t>
            </a:r>
            <a:r>
              <a:rPr lang="en-IN" b="0" i="0" dirty="0">
                <a:effectLst/>
                <a:ea typeface="+mn-lt"/>
                <a:cs typeface="+mn-lt"/>
              </a:rPr>
              <a:t>, </a:t>
            </a:r>
            <a:r>
              <a:rPr lang="en-IN" dirty="0">
                <a:ea typeface="+mn-lt"/>
                <a:cs typeface="+mn-lt"/>
              </a:rPr>
              <a:t>Quality </a:t>
            </a:r>
            <a:r>
              <a:rPr lang="en-IN" b="0" i="0" dirty="0">
                <a:effectLst/>
                <a:ea typeface="+mn-lt"/>
                <a:cs typeface="+mn-lt"/>
              </a:rPr>
              <a:t>and </a:t>
            </a:r>
            <a:r>
              <a:rPr lang="en-IN" dirty="0" err="1">
                <a:ea typeface="+mn-lt"/>
                <a:cs typeface="+mn-lt"/>
              </a:rPr>
              <a:t>Sup port</a:t>
            </a:r>
            <a:r>
              <a:rPr lang="en-IN" dirty="0">
                <a:ea typeface="+mn-lt"/>
                <a:cs typeface="+mn-lt"/>
              </a:rPr>
              <a:t> has to be top class, for this our planning &amp; quality control team make sure that your projects are very planned &amp; designed to be delivered on time &amp; also the quality of the project is more than what you have expected</a:t>
            </a:r>
            <a:r>
              <a:rPr lang="en-IN" b="0" i="0" dirty="0">
                <a:effectLst/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INTRODUCTION TO ELECTRICITY BILLING SYSTEM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16783"/>
            <a:ext cx="9905999" cy="438957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This Java application was created using Intelli J . Additional library was added for the support of JDBC (Required to setup the connection between the Database and Java Application). It contains 9 different classes which works together to create a better user experience 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-&gt;Login Screen class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-&gt;Main System class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-&gt;Add Customer class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-&gt;Pay Bill class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-&gt;Generate Bill class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-&gt;Show Details class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-&gt;Last Bill class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-&gt;Connection Setup class(JDBC - MySQL)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and hardware specifications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Software Requirements:- </a:t>
            </a:r>
            <a:endParaRPr lang="en-US"/>
          </a:p>
          <a:p>
            <a:pPr marL="0" indent="0">
              <a:buNone/>
            </a:pPr>
            <a:r>
              <a:rPr lang="en-US"/>
              <a:t> i.   A database like DBMS to store the list of authors and the articles. </a:t>
            </a:r>
            <a:endParaRPr lang="en-US"/>
          </a:p>
          <a:p>
            <a:pPr marL="0" indent="0">
              <a:buNone/>
            </a:pPr>
            <a:r>
              <a:rPr lang="en-US"/>
              <a:t>ii.  A web browser like Chrome, Mozilla Firefox etc.   </a:t>
            </a:r>
            <a:endParaRPr lang="en-US"/>
          </a:p>
          <a:p>
            <a:pPr marL="0" indent="0">
              <a:buNone/>
            </a:pPr>
            <a:r>
              <a:rPr lang="en-US"/>
              <a:t>iii.   Operating System – Windows, Linux, macOS 32 bit and 64 bit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specification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/>
              <a:t>Hardware Requirements:-  </a:t>
            </a:r>
            <a:endParaRPr lang="en-US"/>
          </a:p>
          <a:p>
            <a:r>
              <a:rPr lang="en-US"/>
              <a:t>i.A device (Computer/laptop)   </a:t>
            </a:r>
            <a:endParaRPr lang="en-US"/>
          </a:p>
          <a:p>
            <a:r>
              <a:rPr lang="en-US"/>
              <a:t>ii.Memory (RAM): Minimum 2GB RAM  </a:t>
            </a:r>
            <a:endParaRPr lang="en-US"/>
          </a:p>
          <a:p>
            <a:r>
              <a:rPr lang="en-US"/>
              <a:t>iii.Processor:- Minimum 1GHZ; Recommended 2GHZ or more. </a:t>
            </a:r>
            <a:endParaRPr lang="en-US"/>
          </a:p>
          <a:p>
            <a:r>
              <a:rPr lang="en-US"/>
              <a:t>iv.Hard disk– 40 GB; Recommended 64 GB or more.   </a:t>
            </a:r>
            <a:endParaRPr lang="en-US"/>
          </a:p>
          <a:p>
            <a:r>
              <a:rPr lang="en-US"/>
              <a:t>v.Ethernet connection (LAN) or, a wireless adapter (Wi-Fi)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module</a:t>
            </a:r>
            <a:r>
              <a:rPr lang="en-GB" altLang="en-IN" dirty="0"/>
              <a:t>s</a:t>
            </a:r>
            <a:r>
              <a:rPr lang="en-IN" dirty="0"/>
              <a:t> of </a:t>
            </a:r>
            <a:r>
              <a:rPr lang="en-GB" altLang="en-IN" dirty="0"/>
              <a:t>electricity billing system</a:t>
            </a:r>
            <a:endParaRPr lang="en-GB" alt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85999"/>
          </a:xfrm>
        </p:spPr>
        <p:txBody>
          <a:bodyPr vert="horz" lIns="91440" tIns="45720" rIns="91440" bIns="45720" rtlCol="0" anchor="t">
            <a:normAutofit fontScale="900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  <a:sym typeface="+mn-ea"/>
              </a:rPr>
              <a:t>-&gt;Login Screen class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sym typeface="+mn-ea"/>
              </a:rPr>
              <a:t>-&gt;Main System class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sym typeface="+mn-ea"/>
              </a:rPr>
              <a:t>-&gt;Add Customer class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sym typeface="+mn-ea"/>
              </a:rPr>
              <a:t>-&gt;Pay Bill class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sym typeface="+mn-ea"/>
              </a:rPr>
              <a:t>-&gt;Generate Bill class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sym typeface="+mn-ea"/>
              </a:rPr>
              <a:t>-&gt;Show Details class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sym typeface="+mn-ea"/>
              </a:rPr>
              <a:t>-&gt;Last Bill class</a:t>
            </a:r>
            <a:endParaRPr lang="en-US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Java communicates with MySQL tables using JDBC which stands for Java Database Connectivity.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module 1</a:t>
            </a:r>
            <a:endParaRPr lang="en-GB" altLang="en-US"/>
          </a:p>
        </p:txBody>
      </p:sp>
      <p:pic>
        <p:nvPicPr>
          <p:cNvPr id="4" name="Content Placeholder 3" descr="img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1475" y="2097405"/>
            <a:ext cx="9319260" cy="43129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430905" y="1066165"/>
            <a:ext cx="41687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200"/>
              <a:t>(1. login page)</a:t>
            </a:r>
            <a:endParaRPr lang="en-GB" altLang="en-US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module 2</a:t>
            </a:r>
            <a:endParaRPr lang="en-GB" altLang="en-US"/>
          </a:p>
        </p:txBody>
      </p:sp>
      <p:pic>
        <p:nvPicPr>
          <p:cNvPr id="4" name="Content Placeholder 3" descr="img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3725" y="1800860"/>
            <a:ext cx="8260080" cy="46596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428365" y="1066165"/>
            <a:ext cx="31038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800"/>
              <a:t>(2. </a:t>
            </a:r>
            <a:r>
              <a:rPr lang="en-GB" altLang="en-US" sz="3200"/>
              <a:t>signup </a:t>
            </a:r>
            <a:r>
              <a:rPr lang="en-GB" altLang="en-US" sz="2800"/>
              <a:t>page)</a:t>
            </a:r>
            <a:endParaRPr lang="en-GB" altLang="en-US" sz="28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3417</Words>
  <Application>WPS Presentation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Arial</vt:lpstr>
      <vt:lpstr>Arial</vt:lpstr>
      <vt:lpstr>Tw Cen MT</vt:lpstr>
      <vt:lpstr>Microsoft YaHei</vt:lpstr>
      <vt:lpstr>Arial Unicode MS</vt:lpstr>
      <vt:lpstr>Calibri</vt:lpstr>
      <vt:lpstr>Circuit</vt:lpstr>
      <vt:lpstr>ELECTRICITY BILLING SYSTEM</vt:lpstr>
      <vt:lpstr>Title of the project-ELECTRICITY BILLING system</vt:lpstr>
      <vt:lpstr>Introduction to company-shiash info solutions</vt:lpstr>
      <vt:lpstr>INTRODUCTION TO ELECTRICITY BILLING SYSTEM</vt:lpstr>
      <vt:lpstr>software and hardware specifications</vt:lpstr>
      <vt:lpstr>Hardware specification</vt:lpstr>
      <vt:lpstr>Project modules of hospital management system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Pradnesh Sundar</dc:creator>
  <cp:lastModifiedBy>balajisrinivasan</cp:lastModifiedBy>
  <cp:revision>51</cp:revision>
  <dcterms:created xsi:type="dcterms:W3CDTF">2023-02-01T09:37:00Z</dcterms:created>
  <dcterms:modified xsi:type="dcterms:W3CDTF">2023-05-03T08:53:32Z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9468AF47DAA94FFCBEEBB08BF4D7976C</vt:lpwstr>
  </property>
  <property fmtid="{D5CDD505-2E9C-101B-9397-08002B2CF9AE}" pid="3" name="KSOProductBuildVer">
    <vt:lpwstr>1033-11.2.0.11219</vt:lpwstr>
  </property>
</Properties>
</file>