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23" autoAdjust="0"/>
    <p:restoredTop sz="94660"/>
  </p:normalViewPr>
  <p:slideViewPr>
    <p:cSldViewPr snapToGrid="0">
      <p:cViewPr>
        <p:scale>
          <a:sx n="100" d="100"/>
          <a:sy n="100" d="100"/>
        </p:scale>
        <p:origin x="-2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Revolutionizing </a:t>
            </a:r>
            <a:r>
              <a:rPr lang="en-US" dirty="0"/>
              <a:t>Academic Success with AI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ctrTitle"/>
          </p:nvPr>
        </p:nvSpPr>
        <p:spPr bwMode="auto">
          <a:xfrm>
            <a:off x="2972278" y="3031057"/>
            <a:ext cx="6301725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sz="4800" b="1" i="0" u="none" strike="noStrike" cap="none" normalizeH="0" baseline="0" dirty="0" err="1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latin typeface="Algerian" panose="04020705040A02060702" pitchFamily="82" charset="0"/>
              </a:rPr>
              <a:t>Chatterly</a:t>
            </a:r>
            <a:r>
              <a:rPr lang="en-US" sz="4800" b="1" dirty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 </a:t>
            </a:r>
            <a:r>
              <a:rPr lang="en-US" sz="4800" b="1" dirty="0" smtClean="0">
                <a:solidFill>
                  <a:schemeClr val="accent1">
                    <a:lumMod val="75000"/>
                  </a:schemeClr>
                </a:solidFill>
                <a:latin typeface="Algerian" panose="04020705040A02060702" pitchFamily="82" charset="0"/>
              </a:rPr>
              <a:t>website</a:t>
            </a:r>
            <a:endParaRPr kumimoji="0" lang="en-US" sz="48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lgerian" panose="04020705040A02060702" pitchFamily="8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sz="3200" b="1" i="0" u="none" strike="noStrike" cap="none" normalizeH="0" baseline="0" dirty="0" smtClean="0">
              <a:ln>
                <a:noFill/>
              </a:ln>
              <a:solidFill>
                <a:schemeClr val="accent1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19544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SETTING OVERVIEW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" y="1497027"/>
            <a:ext cx="4861368" cy="5360973"/>
          </a:xfrm>
        </p:spPr>
        <p:txBody>
          <a:bodyPr/>
          <a:lstStyle/>
          <a:p>
            <a:r>
              <a:rPr lang="en-IN" dirty="0" smtClean="0"/>
              <a:t>Profile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APPEARANCE</a:t>
            </a:r>
          </a:p>
          <a:p>
            <a:endParaRPr lang="en-IN" dirty="0" smtClean="0"/>
          </a:p>
          <a:p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 flipH="1" flipV="1">
            <a:off x="9274000" y="1602222"/>
            <a:ext cx="45719" cy="45719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37112" y="1497027"/>
            <a:ext cx="6654888" cy="5360973"/>
          </a:xfrm>
        </p:spPr>
        <p:txBody>
          <a:bodyPr/>
          <a:lstStyle/>
          <a:p>
            <a:r>
              <a:rPr lang="en-IN" dirty="0" smtClean="0"/>
              <a:t>Study Preferences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Privacy &amp; Security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30400"/>
            <a:ext cx="5144056" cy="246871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661934"/>
            <a:ext cx="5144056" cy="219606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9799" y="1792990"/>
            <a:ext cx="5610201" cy="238452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2640" y="4661934"/>
            <a:ext cx="5821680" cy="21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4560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-190500"/>
            <a:ext cx="8596668" cy="45719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0"/>
            <a:ext cx="8596668" cy="6041362"/>
          </a:xfrm>
        </p:spPr>
        <p:txBody>
          <a:bodyPr/>
          <a:lstStyle/>
          <a:p>
            <a:r>
              <a:rPr lang="en-IN" dirty="0" smtClean="0"/>
              <a:t>Support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r>
              <a:rPr lang="en-IN" dirty="0" smtClean="0"/>
              <a:t>Export Data</a:t>
            </a:r>
          </a:p>
          <a:p>
            <a:pPr marL="0" indent="0">
              <a:buNone/>
            </a:pPr>
            <a:endParaRPr lang="en-IN" dirty="0" smtClean="0"/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209" y="327660"/>
            <a:ext cx="5116251" cy="2857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720" y="3512820"/>
            <a:ext cx="4450079" cy="3246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4073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0580" y="2606040"/>
            <a:ext cx="825246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9600" b="1" dirty="0" smtClean="0"/>
              <a:t>THANK YOU !!</a:t>
            </a:r>
            <a:endParaRPr lang="en-IN" sz="9600" b="1" dirty="0"/>
          </a:p>
        </p:txBody>
      </p:sp>
    </p:spTree>
    <p:extLst>
      <p:ext uri="{BB962C8B-B14F-4D97-AF65-F5344CB8AC3E}">
        <p14:creationId xmlns:p14="http://schemas.microsoft.com/office/powerpoint/2010/main" val="26968415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 smtClean="0"/>
              <a:t>Chatterly</a:t>
            </a:r>
            <a:r>
              <a:rPr lang="en-IN" dirty="0" smtClean="0"/>
              <a:t> Features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Dashboard</a:t>
            </a:r>
          </a:p>
          <a:p>
            <a:r>
              <a:rPr lang="en-IN" dirty="0" smtClean="0"/>
              <a:t>Chat</a:t>
            </a:r>
          </a:p>
          <a:p>
            <a:r>
              <a:rPr lang="en-IN" dirty="0" smtClean="0"/>
              <a:t>Upload</a:t>
            </a:r>
          </a:p>
          <a:p>
            <a:r>
              <a:rPr lang="en-IN" dirty="0" smtClean="0"/>
              <a:t>Solution</a:t>
            </a:r>
          </a:p>
          <a:p>
            <a:r>
              <a:rPr lang="en-IN" dirty="0" smtClean="0"/>
              <a:t>Dark and Light Mode</a:t>
            </a:r>
          </a:p>
          <a:p>
            <a:r>
              <a:rPr lang="en-IN" dirty="0" smtClean="0"/>
              <a:t>Settings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7074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33" y="79137"/>
            <a:ext cx="8596668" cy="673422"/>
          </a:xfrm>
        </p:spPr>
        <p:txBody>
          <a:bodyPr/>
          <a:lstStyle/>
          <a:p>
            <a:r>
              <a:rPr lang="en-IN" b="1" dirty="0"/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31767"/>
            <a:ext cx="9052559" cy="6226233"/>
          </a:xfrm>
        </p:spPr>
        <p:txBody>
          <a:bodyPr>
            <a:normAutofit/>
          </a:bodyPr>
          <a:lstStyle/>
          <a:p>
            <a:r>
              <a:rPr lang="en-IN" dirty="0"/>
              <a:t>Start New </a:t>
            </a:r>
            <a:r>
              <a:rPr lang="en-IN" dirty="0" smtClean="0"/>
              <a:t>Chat</a:t>
            </a:r>
          </a:p>
          <a:p>
            <a:r>
              <a:rPr lang="en-IN" dirty="0"/>
              <a:t>Upload </a:t>
            </a:r>
            <a:r>
              <a:rPr lang="en-IN" dirty="0" smtClean="0"/>
              <a:t>Problem</a:t>
            </a:r>
          </a:p>
          <a:p>
            <a:r>
              <a:rPr lang="en-IN" dirty="0"/>
              <a:t>Browse </a:t>
            </a:r>
            <a:r>
              <a:rPr lang="en-IN" dirty="0" smtClean="0"/>
              <a:t>Topics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Saved </a:t>
            </a:r>
            <a:r>
              <a:rPr lang="en-IN" dirty="0" smtClean="0"/>
              <a:t>Solutions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TextBox 5"/>
          <p:cNvSpPr txBox="1"/>
          <p:nvPr/>
        </p:nvSpPr>
        <p:spPr>
          <a:xfrm>
            <a:off x="2728305" y="3846361"/>
            <a:ext cx="1022445" cy="987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442" y="1615950"/>
            <a:ext cx="4611074" cy="22537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42" y="4279156"/>
            <a:ext cx="5198874" cy="257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9458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677334" y="0"/>
            <a:ext cx="8596668" cy="349135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709265" cy="6858000"/>
          </a:xfrm>
        </p:spPr>
        <p:txBody>
          <a:bodyPr/>
          <a:lstStyle/>
          <a:p>
            <a:r>
              <a:rPr lang="en-IN" dirty="0"/>
              <a:t>Study </a:t>
            </a:r>
            <a:r>
              <a:rPr lang="en-IN" dirty="0" smtClean="0"/>
              <a:t>Statistics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r>
              <a:rPr lang="en-IN" dirty="0"/>
              <a:t>Subject-Specific </a:t>
            </a:r>
            <a:r>
              <a:rPr lang="en-IN" dirty="0" smtClean="0"/>
              <a:t>Progress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71" y="349135"/>
            <a:ext cx="3159783" cy="209219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71" y="2842592"/>
            <a:ext cx="3930918" cy="220427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216233" y="16624"/>
            <a:ext cx="56027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smtClean="0"/>
              <a:t>       Recent Conversations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/>
          </a:p>
          <a:p>
            <a:r>
              <a:rPr lang="en-IN" dirty="0" smtClean="0"/>
              <a:t>       </a:t>
            </a:r>
          </a:p>
          <a:p>
            <a:endParaRPr lang="en-IN" dirty="0"/>
          </a:p>
          <a:p>
            <a:r>
              <a:rPr lang="en-IN" dirty="0"/>
              <a:t> </a:t>
            </a:r>
            <a:r>
              <a:rPr lang="en-IN" dirty="0" smtClean="0"/>
              <a:t>       Need </a:t>
            </a:r>
            <a:r>
              <a:rPr lang="en-IN" dirty="0"/>
              <a:t>Help?</a:t>
            </a:r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3206" y="79308"/>
            <a:ext cx="167655" cy="19051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33" y="2593461"/>
            <a:ext cx="167655" cy="190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3775" y="365759"/>
            <a:ext cx="1982325" cy="221107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00860" y="2944087"/>
            <a:ext cx="2038337" cy="2211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295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Chat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5" name="AutoShape 4" descr="Selected image presented in a lightbox."/>
          <p:cNvSpPr>
            <a:spLocks noGrp="1" noChangeAspect="1" noChangeArrowheads="1"/>
          </p:cNvSpPr>
          <p:nvPr>
            <p:ph idx="1"/>
          </p:nvPr>
        </p:nvSpPr>
        <p:spPr bwMode="auto">
          <a:xfrm>
            <a:off x="544331" y="1495571"/>
            <a:ext cx="8596668" cy="499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IN" dirty="0"/>
              <a:t>Ask </a:t>
            </a:r>
            <a:r>
              <a:rPr lang="en-IN" dirty="0" smtClean="0"/>
              <a:t>Questions</a:t>
            </a:r>
          </a:p>
          <a:p>
            <a:r>
              <a:rPr lang="en-IN" dirty="0"/>
              <a:t>Upload </a:t>
            </a:r>
            <a:r>
              <a:rPr lang="en-IN" dirty="0" smtClean="0"/>
              <a:t>Files</a:t>
            </a:r>
          </a:p>
          <a:p>
            <a:r>
              <a:rPr lang="en-IN" dirty="0"/>
              <a:t>Study </a:t>
            </a:r>
            <a:r>
              <a:rPr lang="en-IN" dirty="0" smtClean="0"/>
              <a:t>Assistance</a:t>
            </a:r>
          </a:p>
          <a:p>
            <a:r>
              <a:rPr lang="en-IN" dirty="0"/>
              <a:t>Quick Solutions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334" y="3048175"/>
            <a:ext cx="7303136" cy="3444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875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0375" y="83226"/>
            <a:ext cx="8596668" cy="644665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Upload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75" y="639272"/>
            <a:ext cx="8596668" cy="4649532"/>
          </a:xfrm>
        </p:spPr>
        <p:txBody>
          <a:bodyPr/>
          <a:lstStyle/>
          <a:p>
            <a:r>
              <a:rPr lang="en-IN" b="1" dirty="0"/>
              <a:t>The Problem Upload </a:t>
            </a:r>
            <a:r>
              <a:rPr lang="en-IN" b="1" dirty="0" err="1" smtClean="0"/>
              <a:t>Center</a:t>
            </a:r>
            <a:endParaRPr lang="en-IN" b="1" dirty="0" smtClean="0"/>
          </a:p>
          <a:p>
            <a:r>
              <a:rPr lang="en-IN" dirty="0"/>
              <a:t>File </a:t>
            </a:r>
            <a:r>
              <a:rPr lang="en-IN" dirty="0" smtClean="0"/>
              <a:t>Upload</a:t>
            </a:r>
          </a:p>
          <a:p>
            <a:r>
              <a:rPr lang="en-IN" dirty="0"/>
              <a:t>Text </a:t>
            </a:r>
            <a:r>
              <a:rPr lang="en-IN" dirty="0" smtClean="0"/>
              <a:t>Input</a:t>
            </a:r>
          </a:p>
          <a:p>
            <a:r>
              <a:rPr lang="en-IN" dirty="0"/>
              <a:t>AI Context </a:t>
            </a:r>
            <a:r>
              <a:rPr lang="en-IN" dirty="0" smtClean="0"/>
              <a:t>Enhancement</a:t>
            </a:r>
          </a:p>
          <a:p>
            <a:r>
              <a:rPr lang="en-IN" dirty="0"/>
              <a:t>Required </a:t>
            </a:r>
            <a:r>
              <a:rPr lang="en-IN" dirty="0" smtClean="0"/>
              <a:t>Fields</a:t>
            </a:r>
          </a:p>
          <a:p>
            <a:r>
              <a:rPr lang="en-IN" dirty="0"/>
              <a:t>Quick Select </a:t>
            </a:r>
            <a:r>
              <a:rPr lang="en-IN" dirty="0" smtClean="0"/>
              <a:t>Buttons</a:t>
            </a:r>
          </a:p>
          <a:p>
            <a:r>
              <a:rPr lang="en-IN" dirty="0"/>
              <a:t>Key Tips</a:t>
            </a:r>
            <a:endParaRPr lang="en-IN" b="1" dirty="0"/>
          </a:p>
          <a:p>
            <a:endParaRPr lang="en-IN" dirty="0"/>
          </a:p>
        </p:txBody>
      </p:sp>
      <p:sp>
        <p:nvSpPr>
          <p:cNvPr id="4" name="AutoShape 2" descr="Selected image presented in a lightbox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0987" y="3438574"/>
            <a:ext cx="8067760" cy="28209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3650" y="639272"/>
            <a:ext cx="7595724" cy="2799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435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05" y="137565"/>
            <a:ext cx="8974597" cy="704007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Solution Overview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405" y="898216"/>
            <a:ext cx="8974597" cy="5959783"/>
          </a:xfrm>
        </p:spPr>
        <p:txBody>
          <a:bodyPr>
            <a:normAutofit/>
          </a:bodyPr>
          <a:lstStyle/>
          <a:p>
            <a:r>
              <a:rPr lang="en-IN" dirty="0"/>
              <a:t>Original Problem </a:t>
            </a:r>
            <a:r>
              <a:rPr lang="en-IN" dirty="0" smtClean="0"/>
              <a:t>Display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pPr marL="0" indent="0">
              <a:buNone/>
            </a:pPr>
            <a:endParaRPr lang="en-IN" dirty="0" smtClean="0"/>
          </a:p>
          <a:p>
            <a:r>
              <a:rPr lang="en-IN" dirty="0"/>
              <a:t>AI Solution (The Core</a:t>
            </a:r>
            <a:r>
              <a:rPr lang="en-IN" dirty="0" smtClean="0"/>
              <a:t>)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251" y="3803748"/>
            <a:ext cx="4833927" cy="289854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916" y="1211999"/>
            <a:ext cx="5076404" cy="2138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34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0" y="-234669"/>
            <a:ext cx="7023887" cy="129473"/>
          </a:xfrm>
        </p:spPr>
        <p:txBody>
          <a:bodyPr>
            <a:normAutofit fontScale="90000"/>
          </a:bodyPr>
          <a:lstStyle/>
          <a:p>
            <a:pPr algn="ctr"/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0"/>
            <a:ext cx="4984694" cy="6858000"/>
          </a:xfrm>
        </p:spPr>
        <p:txBody>
          <a:bodyPr/>
          <a:lstStyle/>
          <a:p>
            <a:r>
              <a:rPr lang="en-IN" dirty="0"/>
              <a:t>Quick </a:t>
            </a:r>
            <a:r>
              <a:rPr lang="en-IN" dirty="0" smtClean="0"/>
              <a:t>Actions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r>
              <a:rPr lang="en-IN" dirty="0"/>
              <a:t>Follow-up </a:t>
            </a:r>
            <a:r>
              <a:rPr lang="en-IN" dirty="0" smtClean="0"/>
              <a:t>Questions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0"/>
            <a:ext cx="5494412" cy="6857999"/>
          </a:xfrm>
        </p:spPr>
        <p:txBody>
          <a:bodyPr/>
          <a:lstStyle/>
          <a:p>
            <a:r>
              <a:rPr lang="en-IN" dirty="0"/>
              <a:t>Study </a:t>
            </a:r>
            <a:r>
              <a:rPr lang="en-IN" dirty="0" smtClean="0"/>
              <a:t>Resources</a:t>
            </a:r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endParaRPr lang="en-IN" dirty="0" smtClean="0"/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/>
              <a:t>Solution Actions</a:t>
            </a:r>
          </a:p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786" y="424077"/>
            <a:ext cx="3155894" cy="15341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34" y="2478066"/>
            <a:ext cx="3792041" cy="34533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6407" y="424077"/>
            <a:ext cx="1987468" cy="3160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8742" y="3981993"/>
            <a:ext cx="2322777" cy="2702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699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0">
        <p:cut/>
      </p:transition>
    </mc:Choice>
    <mc:Fallback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 Dark </a:t>
            </a:r>
            <a:r>
              <a:rPr lang="en-IN" dirty="0"/>
              <a:t>and Light Mode</a:t>
            </a:r>
            <a:br>
              <a:rPr lang="en-IN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DARK MODE</a:t>
            </a:r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0" y="2803747"/>
            <a:ext cx="5088383" cy="3513926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 smtClean="0"/>
              <a:t>             LIGHT MODE  </a:t>
            </a:r>
            <a:endParaRPr lang="en-IN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213073" y="2803747"/>
            <a:ext cx="6718661" cy="35139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9973" y="2253248"/>
            <a:ext cx="464860" cy="45724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9208" y="2283731"/>
            <a:ext cx="403895" cy="396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099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89</TotalTime>
  <Words>115</Words>
  <Application>Microsoft Office PowerPoint</Application>
  <PresentationFormat>Widescreen</PresentationFormat>
  <Paragraphs>112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Algerian</vt:lpstr>
      <vt:lpstr>Arial</vt:lpstr>
      <vt:lpstr>Trebuchet MS</vt:lpstr>
      <vt:lpstr>Wingdings 3</vt:lpstr>
      <vt:lpstr>Facet</vt:lpstr>
      <vt:lpstr>Chatterly website </vt:lpstr>
      <vt:lpstr>Chatterly Features</vt:lpstr>
      <vt:lpstr>Dashboard Overview</vt:lpstr>
      <vt:lpstr>PowerPoint Presentation</vt:lpstr>
      <vt:lpstr>Chat Overview </vt:lpstr>
      <vt:lpstr>Upload Overview </vt:lpstr>
      <vt:lpstr>Solution Overview </vt:lpstr>
      <vt:lpstr>PowerPoint Presentation</vt:lpstr>
      <vt:lpstr>  Dark and Light Mode </vt:lpstr>
      <vt:lpstr>SETTING OVERVIEW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Chatterly website</dc:title>
  <dc:creator>Microsoft account</dc:creator>
  <cp:lastModifiedBy>Microsoft account</cp:lastModifiedBy>
  <cp:revision>11</cp:revision>
  <dcterms:created xsi:type="dcterms:W3CDTF">2025-09-07T06:28:05Z</dcterms:created>
  <dcterms:modified xsi:type="dcterms:W3CDTF">2025-09-07T07:57:27Z</dcterms:modified>
</cp:coreProperties>
</file>