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2/26/2025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548640"/>
            <a:ext cx="7766936" cy="1920240"/>
          </a:xfrm>
        </p:spPr>
        <p:txBody>
          <a:bodyPr/>
          <a:lstStyle/>
          <a:p>
            <a:r>
              <a:rPr lang="en-US" dirty="0" err="1"/>
              <a:t>Zomato</a:t>
            </a:r>
            <a:r>
              <a:rPr lang="en-US" dirty="0"/>
              <a:t> Restaurant Price Prediction</a:t>
            </a:r>
          </a:p>
        </p:txBody>
      </p:sp>
    </p:spTree>
    <p:extLst>
      <p:ext uri="{BB962C8B-B14F-4D97-AF65-F5344CB8AC3E}">
        <p14:creationId xmlns:p14="http://schemas.microsoft.com/office/powerpoint/2010/main" val="226208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14499"/>
            <a:ext cx="8596668" cy="4326863"/>
          </a:xfrm>
        </p:spPr>
        <p:txBody>
          <a:bodyPr>
            <a:normAutofit/>
          </a:bodyPr>
          <a:lstStyle/>
          <a:p>
            <a:r>
              <a:rPr lang="en-US" sz="2700" dirty="0" err="1"/>
              <a:t>Zomato</a:t>
            </a:r>
            <a:r>
              <a:rPr lang="en-US" sz="2700" dirty="0"/>
              <a:t> Data Analysis helps users find the best cuisines within their budget.</a:t>
            </a:r>
          </a:p>
          <a:p>
            <a:r>
              <a:rPr lang="en-US" sz="2700" dirty="0"/>
              <a:t>Objectives:</a:t>
            </a:r>
          </a:p>
          <a:p>
            <a:r>
              <a:rPr lang="en-US" sz="2700" dirty="0" smtClean="0"/>
              <a:t>Identify </a:t>
            </a:r>
            <a:r>
              <a:rPr lang="en-US" sz="2700" dirty="0"/>
              <a:t>price trends based on restaurant attributes</a:t>
            </a:r>
          </a:p>
          <a:p>
            <a:r>
              <a:rPr lang="en-US" sz="2700" dirty="0" smtClean="0"/>
              <a:t> </a:t>
            </a:r>
            <a:r>
              <a:rPr lang="en-US" sz="2700" dirty="0"/>
              <a:t>Develop a machine learning model to predict restaurant pricing.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617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4481"/>
            <a:ext cx="8596668" cy="448688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0800" dirty="0"/>
              <a:t>Dataset consists of two files:</a:t>
            </a:r>
          </a:p>
          <a:p>
            <a:r>
              <a:rPr lang="en-US" sz="10800" dirty="0" smtClean="0"/>
              <a:t>Zomato.csv </a:t>
            </a:r>
            <a:r>
              <a:rPr lang="en-US" sz="10800" dirty="0"/>
              <a:t>(restaurant details)</a:t>
            </a:r>
          </a:p>
          <a:p>
            <a:r>
              <a:rPr lang="en-US" sz="10800" dirty="0" smtClean="0"/>
              <a:t>Country_code.csv </a:t>
            </a:r>
            <a:r>
              <a:rPr lang="en-US" sz="10800" dirty="0"/>
              <a:t>(country mapping)</a:t>
            </a:r>
          </a:p>
          <a:p>
            <a:pPr marL="0" indent="0">
              <a:buNone/>
            </a:pPr>
            <a:r>
              <a:rPr lang="en-US" sz="10800" dirty="0"/>
              <a:t>Features:</a:t>
            </a:r>
          </a:p>
          <a:p>
            <a:r>
              <a:rPr lang="en-US" sz="10800" dirty="0" smtClean="0"/>
              <a:t>Restaurant </a:t>
            </a:r>
            <a:r>
              <a:rPr lang="en-US" sz="10800" dirty="0"/>
              <a:t>Id, Name, Location</a:t>
            </a:r>
          </a:p>
          <a:p>
            <a:r>
              <a:rPr lang="en-US" sz="10800" dirty="0" smtClean="0"/>
              <a:t>Ratings</a:t>
            </a:r>
            <a:r>
              <a:rPr lang="en-US" sz="10800" dirty="0"/>
              <a:t>, Votes</a:t>
            </a:r>
          </a:p>
          <a:p>
            <a:r>
              <a:rPr lang="en-US" sz="10800" dirty="0" smtClean="0"/>
              <a:t>Cuisine </a:t>
            </a:r>
            <a:r>
              <a:rPr lang="en-US" sz="10800" dirty="0"/>
              <a:t>Type, Price Range</a:t>
            </a:r>
          </a:p>
          <a:p>
            <a:r>
              <a:rPr lang="en-US" sz="10800" dirty="0" smtClean="0"/>
              <a:t>Online </a:t>
            </a:r>
            <a:r>
              <a:rPr lang="en-US" sz="10800" dirty="0"/>
              <a:t>Ordering &amp; Table Booking Availability</a:t>
            </a:r>
            <a:r>
              <a:rPr lang="en-US" sz="10800" dirty="0" smtClean="0"/>
              <a:t>.</a:t>
            </a:r>
          </a:p>
          <a:p>
            <a:endParaRPr lang="en-US" sz="10800" dirty="0"/>
          </a:p>
          <a:p>
            <a:pPr marL="0" indent="0">
              <a:buNone/>
            </a:pPr>
            <a:r>
              <a:rPr lang="en-US" sz="108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0800" dirty="0">
                <a:latin typeface="Arial" panose="020B0604020202020204" pitchFamily="34" charset="0"/>
                <a:cs typeface="Arial" panose="020B0604020202020204" pitchFamily="34" charset="0"/>
              </a:rPr>
              <a:t>objective is to estimate restaurant pricing based on these attributes.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837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Exploratory Data Analysis (EDA)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7334" y="2018538"/>
            <a:ext cx="10295466" cy="2416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700" dirty="0" smtClean="0"/>
              <a:t>Higher-rated </a:t>
            </a:r>
            <a:r>
              <a:rPr lang="en-US" sz="2700" dirty="0"/>
              <a:t>restaurants usually charge more.</a:t>
            </a:r>
          </a:p>
          <a:p>
            <a:r>
              <a:rPr lang="en-US" sz="2700" dirty="0" smtClean="0"/>
              <a:t>Multi-cuisine </a:t>
            </a:r>
            <a:r>
              <a:rPr lang="en-US" sz="2700" dirty="0"/>
              <a:t>restaurants tend to be more expensive.</a:t>
            </a:r>
          </a:p>
          <a:p>
            <a:r>
              <a:rPr lang="en-US" sz="2700" dirty="0" smtClean="0"/>
              <a:t>Mumbai </a:t>
            </a:r>
            <a:r>
              <a:rPr lang="en-US" sz="2700" dirty="0"/>
              <a:t>and Delhi have higher restaurant costs.</a:t>
            </a:r>
          </a:p>
          <a:p>
            <a:r>
              <a:rPr lang="en-US" sz="2700" dirty="0" smtClean="0"/>
              <a:t>Online </a:t>
            </a:r>
            <a:r>
              <a:rPr lang="en-US" sz="2700" dirty="0"/>
              <a:t>ordering has minimal impact on pricing.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473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Model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We tested multiple regression and classification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models: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Logistic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KNN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(K Nearest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Neighbours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Decision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SVM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(Support Vector Machine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Best Performing Models: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Logistic Regression and KNN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provided the best accuracy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72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Results and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KNN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achieved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highest R² score for 'Average Cost for Two'.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most influential features were Ratings, Location, and Cuisine Type.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Price range classification achieved an accuracy of </a:t>
            </a:r>
            <a:r>
              <a:rPr lang="en-US" sz="2400" dirty="0" smtClean="0"/>
              <a:t>97.9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%.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Model predictions align well with real-world restaurant pricing trends.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229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Final Model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/>
              <a:t>Regression Model R² Score: </a:t>
            </a:r>
            <a:r>
              <a:rPr lang="it-IT" sz="2400" dirty="0" smtClean="0"/>
              <a:t>0.98</a:t>
            </a:r>
            <a:endParaRPr lang="it-IT" sz="2400" dirty="0"/>
          </a:p>
          <a:p>
            <a:r>
              <a:rPr lang="it-IT" sz="2400" dirty="0"/>
              <a:t>Classification Model Accuracy: </a:t>
            </a:r>
            <a:r>
              <a:rPr lang="it-IT" sz="2400" dirty="0" smtClean="0"/>
              <a:t>97.9%</a:t>
            </a:r>
            <a:endParaRPr lang="it-IT" sz="2400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model effectively predicts restaurant pricing by leveraging various features.</a:t>
            </a:r>
          </a:p>
        </p:txBody>
      </p:sp>
    </p:spTree>
    <p:extLst>
      <p:ext uri="{BB962C8B-B14F-4D97-AF65-F5344CB8AC3E}">
        <p14:creationId xmlns:p14="http://schemas.microsoft.com/office/powerpoint/2010/main" val="37363861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82</TotalTime>
  <Words>238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Zomato Restaurant Price Prediction</vt:lpstr>
      <vt:lpstr>Introduction</vt:lpstr>
      <vt:lpstr>Dataset Overview</vt:lpstr>
      <vt:lpstr>Exploratory Data Analysis (EDA)</vt:lpstr>
      <vt:lpstr>Model Selection</vt:lpstr>
      <vt:lpstr>Results and Insights</vt:lpstr>
      <vt:lpstr>Final Model Performance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Zomato Restaurant Price Prediction</dc:title>
  <dc:creator>SHRI</dc:creator>
  <cp:lastModifiedBy>SHRI</cp:lastModifiedBy>
  <cp:revision>9</cp:revision>
  <dcterms:created xsi:type="dcterms:W3CDTF">2025-02-24T14:15:38Z</dcterms:created>
  <dcterms:modified xsi:type="dcterms:W3CDTF">2025-02-26T07:34:21Z</dcterms:modified>
</cp:coreProperties>
</file>