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48640"/>
            <a:ext cx="7766936" cy="1920240"/>
          </a:xfrm>
        </p:spPr>
        <p:txBody>
          <a:bodyPr/>
          <a:lstStyle/>
          <a:p>
            <a:r>
              <a:rPr lang="en-US" dirty="0" err="1"/>
              <a:t>Zomato</a:t>
            </a:r>
            <a:r>
              <a:rPr lang="en-US" dirty="0"/>
              <a:t> Restaurant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262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Zomato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dataset offers valuable insights into restaurant pricing by considering factors like location, cuisine, ratings, and reviews. This project focuses on developing a machine learning model to predict: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Average Cost for Two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Price Range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a restaurant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examining key attributes and trends, our goal is to create a reliable predictive system for restaurant pricing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comprises various restaurant-related features, including: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Restaurant Name, Location, and City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Ratings and Total Votes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Cuisine Offered</a:t>
            </a:r>
          </a:p>
          <a:p>
            <a:pPr>
              <a:buFont typeface="+mj-lt"/>
              <a:buAutoNum type="roman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Availability of Online Ordering &amp; Table Booking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 variables for prediction: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Average Cost for Two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(Target Variable 1)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Price 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(Target Variable 2)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estimate restaurant pricing based on these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4340" y="1596552"/>
            <a:ext cx="973836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 with higher ratings typically have increased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Multi-cuisine establishments usually price their offerings higher than those serving a single cuisine.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cities like Mumbai and Delhi tend to have greater average restaurant costs compared to smaller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availability of online ordering has minimal impact on restaurant pricing. </a:t>
            </a:r>
          </a:p>
        </p:txBody>
      </p:sp>
    </p:spTree>
    <p:extLst>
      <p:ext uri="{BB962C8B-B14F-4D97-AF65-F5344CB8AC3E}">
        <p14:creationId xmlns:p14="http://schemas.microsoft.com/office/powerpoint/2010/main" val="6614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tested multiple regression and classification models: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KNN (K Nearest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SVM (Support Vector Machine)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and KNN performed best in predicting restaurant prices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KNN (K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Nearnest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had the highest R² score for 'Average Cost for Two'.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most influential features were Ratings, Location, and Cuisine Type.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Price range classification achieved an accuracy of </a:t>
            </a:r>
            <a:r>
              <a:rPr lang="en-US" sz="2400" dirty="0" smtClean="0"/>
              <a:t>97.9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Model predictions align well with real-world restaurant pricing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Regression Model R² Score: </a:t>
            </a:r>
            <a:r>
              <a:rPr lang="it-IT" sz="2400" dirty="0" smtClean="0"/>
              <a:t>0.98</a:t>
            </a:r>
            <a:endParaRPr lang="it-IT" sz="2400" dirty="0"/>
          </a:p>
          <a:p>
            <a:r>
              <a:rPr lang="it-IT" sz="2400" dirty="0"/>
              <a:t>Classification Model Accuracy: </a:t>
            </a:r>
            <a:r>
              <a:rPr lang="it-IT" sz="2400" dirty="0" smtClean="0"/>
              <a:t>97.9%</a:t>
            </a:r>
            <a:endParaRPr lang="it-IT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model effectively predicts restaurant pricing by leveraging various features.</a:t>
            </a:r>
          </a:p>
        </p:txBody>
      </p:sp>
    </p:spTree>
    <p:extLst>
      <p:ext uri="{BB962C8B-B14F-4D97-AF65-F5344CB8AC3E}">
        <p14:creationId xmlns:p14="http://schemas.microsoft.com/office/powerpoint/2010/main" val="373638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315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Zomato Restaurant Price Prediction</vt:lpstr>
      <vt:lpstr>Introduction</vt:lpstr>
      <vt:lpstr>Dataset Overview</vt:lpstr>
      <vt:lpstr>Exploratory Data Analysis (EDA)</vt:lpstr>
      <vt:lpstr>Model Selection</vt:lpstr>
      <vt:lpstr>Results and Insights</vt:lpstr>
      <vt:lpstr>Final Model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Price Prediction</dc:title>
  <dc:creator>SHRI</dc:creator>
  <cp:lastModifiedBy>SHRI</cp:lastModifiedBy>
  <cp:revision>3</cp:revision>
  <dcterms:created xsi:type="dcterms:W3CDTF">2025-02-24T14:15:38Z</dcterms:created>
  <dcterms:modified xsi:type="dcterms:W3CDTF">2025-02-24T14:44:31Z</dcterms:modified>
</cp:coreProperties>
</file>